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324" r:id="rId2"/>
    <p:sldId id="280" r:id="rId3"/>
    <p:sldId id="274" r:id="rId4"/>
    <p:sldId id="289" r:id="rId5"/>
    <p:sldId id="268" r:id="rId6"/>
    <p:sldId id="309" r:id="rId7"/>
    <p:sldId id="318" r:id="rId8"/>
    <p:sldId id="319" r:id="rId9"/>
    <p:sldId id="321" r:id="rId10"/>
    <p:sldId id="320" r:id="rId11"/>
    <p:sldId id="323" r:id="rId12"/>
    <p:sldId id="322" r:id="rId13"/>
    <p:sldId id="340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39" r:id="rId24"/>
    <p:sldId id="269" r:id="rId25"/>
    <p:sldId id="270" r:id="rId26"/>
    <p:sldId id="310" r:id="rId27"/>
    <p:sldId id="311" r:id="rId28"/>
    <p:sldId id="327" r:id="rId29"/>
    <p:sldId id="328" r:id="rId30"/>
    <p:sldId id="329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12" r:id="rId4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31"/>
    <p:restoredTop sz="94720"/>
  </p:normalViewPr>
  <p:slideViewPr>
    <p:cSldViewPr snapToGrid="0" snapToObjects="1">
      <p:cViewPr varScale="1">
        <p:scale>
          <a:sx n="102" d="100"/>
          <a:sy n="102" d="100"/>
        </p:scale>
        <p:origin x="24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8A4E5E-D75F-CA4B-B7AC-4CFF7DDB36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F7962-7333-8746-A88B-8C8D62E0A00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1F2528E-5528-B841-8A60-C37386106252}" type="datetimeFigureOut">
              <a:rPr lang="en-US" altLang="en-US"/>
              <a:pPr>
                <a:defRPr/>
              </a:pPr>
              <a:t>11/8/22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1D1B2FA-E64D-0540-BE81-666C803755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6E25716-A7B4-3D45-B1FC-94B262CAB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91FDB-7E3A-0C49-92A8-91F87A5F3A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2F4B2-5EFE-A74E-8A0F-967687D34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08E2933-C0DC-494F-8A5A-1262F9877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8E2933-C0DC-494F-8A5A-1262F9877C52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280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8E2933-C0DC-494F-8A5A-1262F9877C52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32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6E8D9-C6E4-C344-AC2D-47332F47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FB4BE-7BEB-904F-96EB-BDED9968C637}" type="datetimeFigureOut">
              <a:rPr lang="en-US" altLang="en-US"/>
              <a:pPr>
                <a:defRPr/>
              </a:pPr>
              <a:t>11/8/22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3AC52-0F5C-3C46-8206-CED5959D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CE288-564E-1743-ABCC-874EBD1A0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3564F-A335-0543-A1E4-723AC17E6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860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E31D9-AB2F-AB45-9621-8F478831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5163F-7B30-5C46-83E1-0F708D84FC04}" type="datetimeFigureOut">
              <a:rPr lang="en-US" altLang="en-US"/>
              <a:pPr>
                <a:defRPr/>
              </a:pPr>
              <a:t>11/8/22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E149C-EAC3-6640-891E-4D734652E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86D81-6EE0-AC4A-A9F8-788B8A19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EC975-3B4B-F440-9744-C7C7EF63A8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99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FAE1C-489F-9242-B658-CAA495586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E8EF0-CC23-B84D-8073-AE258E3016B8}" type="datetimeFigureOut">
              <a:rPr lang="en-US" altLang="en-US"/>
              <a:pPr>
                <a:defRPr/>
              </a:pPr>
              <a:t>11/8/22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E8746-7DBF-DE49-97BA-92FAA132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14C-290D-9649-A067-2CB5158C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C4C61-3F30-4945-8DB4-C8ADC55F9B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76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20CAA-B7F3-2145-B4B5-50BF94842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F2223-B039-A842-BAB1-D47184B1EC83}" type="datetimeFigureOut">
              <a:rPr lang="en-US" altLang="en-US"/>
              <a:pPr>
                <a:defRPr/>
              </a:pPr>
              <a:t>11/8/22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FE64E-5371-7941-847B-824EC1465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326EB-2B91-AE44-996A-38DF95625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A2FC0-D2B1-4345-A80A-14038BF34B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94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F079A-75F6-D44C-81EF-B4F078F4C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2CDEB-E85B-464B-8443-1834EF2EAB00}" type="datetimeFigureOut">
              <a:rPr lang="en-US" altLang="en-US"/>
              <a:pPr>
                <a:defRPr/>
              </a:pPr>
              <a:t>11/8/22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39D28-1920-5E40-9AD6-A2D3F994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7A41F-6A92-1541-9D68-2A23B269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A30A2-9FC8-E347-8992-BEC7E40407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17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709169-AAF8-E14F-8257-3BE9DA67D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6D4EC-D94C-BB42-9C14-DA5D1CE71A68}" type="datetimeFigureOut">
              <a:rPr lang="en-US" altLang="en-US"/>
              <a:pPr>
                <a:defRPr/>
              </a:pPr>
              <a:t>11/8/22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62B8A6-A649-AB49-AA56-466E70D1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9B9F11-7CD7-A94D-965B-38D3D5A8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865FB-F74B-D14C-99CC-DCBCB12348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232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8A0904-1C2F-3642-881D-4499429D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497A5-CF69-6E4C-8519-29BFE046AB5A}" type="datetimeFigureOut">
              <a:rPr lang="en-US" altLang="en-US"/>
              <a:pPr>
                <a:defRPr/>
              </a:pPr>
              <a:t>11/8/22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91CEEA-6CF7-1049-B3F6-62F2D388D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6CAD03A-1A43-5241-B59C-F6FDF28C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BC694-6CE1-8441-B464-698C49AA8E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80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479A50-9A01-6B40-B97C-E6779D338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A535-FF41-4746-955D-85B860F5D183}" type="datetimeFigureOut">
              <a:rPr lang="en-US" altLang="en-US"/>
              <a:pPr>
                <a:defRPr/>
              </a:pPr>
              <a:t>11/8/22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E9C1856-DAF1-A24A-B925-E29C50F57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A03C57-92B2-024A-883B-B3217270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8A755-5C4C-F94A-BBF3-CF57C84C50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98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A72CAC5-2043-3948-BC23-79F0A3A23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B89A0-AC78-2345-BFCA-256E713226FE}" type="datetimeFigureOut">
              <a:rPr lang="en-US" altLang="en-US"/>
              <a:pPr>
                <a:defRPr/>
              </a:pPr>
              <a:t>11/8/22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170A032-3205-BA45-A643-DE6418611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B1AC0E-9921-9C49-A44F-774CE9B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0370E-191F-4E40-B6DF-A725E4DB09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1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AE8959-950A-8F44-9354-9EF35A01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A021F-2A4A-C943-B736-2E253F10E7A9}" type="datetimeFigureOut">
              <a:rPr lang="en-US" altLang="en-US"/>
              <a:pPr>
                <a:defRPr/>
              </a:pPr>
              <a:t>11/8/22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59CDE9-550D-824B-BDB7-7ED6CD145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93140A-090B-6348-A537-FEE3DA04D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822D2-F886-934F-8677-375BE209D1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791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6E6B49-91B5-E546-A79D-618CA3D2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D90BE-E544-2142-9E60-5D7C6209D6B5}" type="datetimeFigureOut">
              <a:rPr lang="en-US" altLang="en-US"/>
              <a:pPr>
                <a:defRPr/>
              </a:pPr>
              <a:t>11/8/22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27C4F8-B631-114B-B586-CAFCC709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3B6EA6-96D4-5B49-91FE-A08528C36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CD7CD-7586-4644-8C6C-98C1795017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59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4221"/>
            </a:gs>
            <a:gs pos="18001">
              <a:srgbClr val="FD5014"/>
            </a:gs>
            <a:gs pos="47000">
              <a:srgbClr val="FF6600"/>
            </a:gs>
            <a:gs pos="100000">
              <a:srgbClr val="FAC09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9C261E0-8193-AD4C-956B-637A040B3A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A7CCD1E-4EBD-124D-BAC0-9975B643F9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51942-FAA7-DF47-8E55-03C912E1A8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BB7B917-2BB6-984A-B417-C9E9538E0082}" type="datetimeFigureOut">
              <a:rPr lang="en-US" altLang="en-US"/>
              <a:pPr>
                <a:defRPr/>
              </a:pPr>
              <a:t>11/8/22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4EE7D-0DCD-664B-9728-34F168BF8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58E9B-A695-E844-8FE9-371F07994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7760AD5-9086-494F-9843-77FB4927A1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jpg"/><Relationship Id="rId11" Type="http://schemas.openxmlformats.org/officeDocument/2006/relationships/image" Target="../media/image44.png"/><Relationship Id="rId5" Type="http://schemas.openxmlformats.org/officeDocument/2006/relationships/image" Target="../media/image10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2.tiff"/><Relationship Id="rId1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map&#10;&#10;Description automatically generated">
            <a:extLst>
              <a:ext uri="{FF2B5EF4-FFF2-40B4-BE49-F238E27FC236}">
                <a16:creationId xmlns:a16="http://schemas.microsoft.com/office/drawing/2014/main" id="{1160593F-240B-254C-BEE1-5F93A6174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" t="2342" r="1398" b="2342"/>
          <a:stretch/>
        </p:blipFill>
        <p:spPr>
          <a:xfrm>
            <a:off x="939114" y="583489"/>
            <a:ext cx="7265773" cy="506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85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C5DD4-E20E-2B4F-A59D-2FAA9A26B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404"/>
          <a:stretch/>
        </p:blipFill>
        <p:spPr>
          <a:xfrm>
            <a:off x="654735" y="745324"/>
            <a:ext cx="2581275" cy="3162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13432A-1CDF-BE49-9911-E2B6F797E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431" y="5160169"/>
            <a:ext cx="1121433" cy="840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A6ADB0-7612-1141-B6ED-1C4F5095F9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645"/>
          <a:stretch/>
        </p:blipFill>
        <p:spPr>
          <a:xfrm>
            <a:off x="5344167" y="2055019"/>
            <a:ext cx="2571750" cy="3105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3C644C-1586-F942-BF3D-B225307718D6}"/>
              </a:ext>
            </a:extLst>
          </p:cNvPr>
          <p:cNvSpPr txBox="1"/>
          <p:nvPr/>
        </p:nvSpPr>
        <p:spPr>
          <a:xfrm>
            <a:off x="2051886" y="238697"/>
            <a:ext cx="3100881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Jeannais</a:t>
            </a:r>
            <a:r>
              <a:rPr lang="en-US" sz="3750" dirty="0">
                <a:solidFill>
                  <a:srgbClr val="FF0000"/>
                </a:solidFill>
                <a:latin typeface="Arial Regular"/>
              </a:rPr>
              <a:t>/e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1FDCE-E9B6-F64E-8D70-FF1947F32122}"/>
              </a:ext>
            </a:extLst>
          </p:cNvPr>
          <p:cNvSpPr txBox="1"/>
          <p:nvPr/>
        </p:nvSpPr>
        <p:spPr>
          <a:xfrm>
            <a:off x="3602327" y="4911045"/>
            <a:ext cx="2744021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sz="3750" dirty="0">
                <a:latin typeface="Arial Regular"/>
              </a:rPr>
              <a:t>Les </a:t>
            </a:r>
            <a:r>
              <a:rPr lang="en-US" sz="3750" dirty="0" err="1">
                <a:latin typeface="Arial Regular"/>
              </a:rPr>
              <a:t>Villais</a:t>
            </a:r>
            <a:r>
              <a:rPr lang="en-US" sz="3750" dirty="0">
                <a:solidFill>
                  <a:srgbClr val="FF0000"/>
                </a:solidFill>
                <a:latin typeface="Arial Regular"/>
              </a:rPr>
              <a:t>/e</a:t>
            </a:r>
          </a:p>
        </p:txBody>
      </p:sp>
    </p:spTree>
    <p:extLst>
      <p:ext uri="{BB962C8B-B14F-4D97-AF65-F5344CB8AC3E}">
        <p14:creationId xmlns:p14="http://schemas.microsoft.com/office/powerpoint/2010/main" val="36587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4C2100-DF87-B04D-9FD7-E6871B867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065"/>
          <a:stretch/>
        </p:blipFill>
        <p:spPr>
          <a:xfrm>
            <a:off x="423325" y="835150"/>
            <a:ext cx="2724150" cy="3309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9282FA-F13A-CF48-8171-027D448EE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431" y="5160169"/>
            <a:ext cx="1121433" cy="840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3DA513-72C8-6D41-9244-EC6C9D0DFB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618"/>
          <a:stretch/>
        </p:blipFill>
        <p:spPr>
          <a:xfrm>
            <a:off x="5451167" y="2697334"/>
            <a:ext cx="2743200" cy="3172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0D3C0E-7CC0-B440-8A6F-7CD9D3C216E9}"/>
              </a:ext>
            </a:extLst>
          </p:cNvPr>
          <p:cNvSpPr txBox="1"/>
          <p:nvPr/>
        </p:nvSpPr>
        <p:spPr>
          <a:xfrm>
            <a:off x="1785400" y="314017"/>
            <a:ext cx="3577432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Saûveurais</a:t>
            </a:r>
            <a:r>
              <a:rPr lang="en-US" sz="3750" dirty="0">
                <a:solidFill>
                  <a:srgbClr val="FF0000"/>
                </a:solidFill>
                <a:latin typeface="Arial Regular"/>
              </a:rPr>
              <a:t>/e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4D011-4CB4-8C4A-8002-C754C792311E}"/>
              </a:ext>
            </a:extLst>
          </p:cNvPr>
          <p:cNvSpPr txBox="1"/>
          <p:nvPr/>
        </p:nvSpPr>
        <p:spPr>
          <a:xfrm>
            <a:off x="3147475" y="5666043"/>
            <a:ext cx="3124573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sz="3750" dirty="0">
                <a:latin typeface="Arial Regular"/>
              </a:rPr>
              <a:t>Ste </a:t>
            </a:r>
            <a:r>
              <a:rPr lang="en-US" sz="3750" dirty="0" err="1">
                <a:latin typeface="Arial Regular"/>
              </a:rPr>
              <a:t>Mathais</a:t>
            </a:r>
            <a:r>
              <a:rPr lang="en-US" sz="3750" dirty="0">
                <a:solidFill>
                  <a:srgbClr val="FF0000"/>
                </a:solidFill>
                <a:latin typeface="Arial Regular"/>
              </a:rPr>
              <a:t>/e</a:t>
            </a:r>
          </a:p>
        </p:txBody>
      </p:sp>
    </p:spTree>
    <p:extLst>
      <p:ext uri="{BB962C8B-B14F-4D97-AF65-F5344CB8AC3E}">
        <p14:creationId xmlns:p14="http://schemas.microsoft.com/office/powerpoint/2010/main" val="221891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7842F7-C963-3D4B-891C-1D6A0583B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632"/>
          <a:stretch/>
        </p:blipFill>
        <p:spPr>
          <a:xfrm>
            <a:off x="5355431" y="2639043"/>
            <a:ext cx="2667000" cy="3270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DA34DB-46E9-7842-878B-FE8D36ECE8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135"/>
          <a:stretch/>
        </p:blipFill>
        <p:spPr>
          <a:xfrm>
            <a:off x="604787" y="963119"/>
            <a:ext cx="2743200" cy="3351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289270-7C7D-CE4F-964D-65B95C6B1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431" y="5160169"/>
            <a:ext cx="1121433" cy="840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951963-97A8-674A-A3F8-2881CDF8EE87}"/>
              </a:ext>
            </a:extLst>
          </p:cNvPr>
          <p:cNvSpPr txBox="1"/>
          <p:nvPr/>
        </p:nvSpPr>
        <p:spPr>
          <a:xfrm>
            <a:off x="2253517" y="394549"/>
            <a:ext cx="3580596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sz="3750" dirty="0">
                <a:latin typeface="Arial Regular"/>
              </a:rPr>
              <a:t>Les </a:t>
            </a:r>
            <a:r>
              <a:rPr lang="en-US" sz="3750" dirty="0" err="1">
                <a:latin typeface="Arial Regular"/>
              </a:rPr>
              <a:t>Trinnetais</a:t>
            </a:r>
            <a:r>
              <a:rPr lang="en-US" sz="3750" dirty="0">
                <a:solidFill>
                  <a:srgbClr val="FF0000"/>
                </a:solidFill>
                <a:latin typeface="Arial Regular"/>
              </a:rPr>
              <a:t>/e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3C4D68-FACF-F341-A099-8CAFE6415085}"/>
              </a:ext>
            </a:extLst>
          </p:cNvPr>
          <p:cNvSpPr txBox="1"/>
          <p:nvPr/>
        </p:nvSpPr>
        <p:spPr>
          <a:xfrm>
            <a:off x="3884958" y="5666043"/>
            <a:ext cx="2803973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Pièrrais</a:t>
            </a:r>
            <a:r>
              <a:rPr lang="en-US" sz="3750" dirty="0">
                <a:solidFill>
                  <a:srgbClr val="FF0000"/>
                </a:solidFill>
                <a:latin typeface="Arial Regular"/>
              </a:rPr>
              <a:t>/e</a:t>
            </a:r>
          </a:p>
        </p:txBody>
      </p:sp>
    </p:spTree>
    <p:extLst>
      <p:ext uri="{BB962C8B-B14F-4D97-AF65-F5344CB8AC3E}">
        <p14:creationId xmlns:p14="http://schemas.microsoft.com/office/powerpoint/2010/main" val="30929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70DA7BD-FDF3-D14D-AAB2-CE0CFF5FB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61" y="35684"/>
            <a:ext cx="2679092" cy="17786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A106B5-97BC-B740-A3B4-737F7609F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318" y="80270"/>
            <a:ext cx="2679092" cy="17786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244D3C-858C-4840-965B-A223B5FC5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353" y="2226619"/>
            <a:ext cx="2679092" cy="1778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D25DA5-2E16-8146-A392-EE1994057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192" y="35684"/>
            <a:ext cx="2773260" cy="18412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31A877-88E1-5943-939D-D3C25C3D6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165" y="2233096"/>
            <a:ext cx="2703032" cy="1794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AFC5F53-F48E-DD41-BFD7-5D6E5C8EB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853" y="35684"/>
            <a:ext cx="1894473" cy="1841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E8655-D730-9443-8F94-401D1F77E8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1334" y="2207317"/>
            <a:ext cx="2844976" cy="18396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C207A7-833F-9049-9954-EA7D85DECB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4319" y="2226619"/>
            <a:ext cx="2679093" cy="1801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A339EA-F814-C64D-8597-C222C26C54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50927" y="4625941"/>
            <a:ext cx="2712307" cy="1748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07806-D33E-1449-AEA8-1F3ECD871D9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414" t="6734" r="18868"/>
          <a:stretch/>
        </p:blipFill>
        <p:spPr>
          <a:xfrm>
            <a:off x="2660063" y="4753644"/>
            <a:ext cx="1597672" cy="1620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0CBAD5-E619-D049-88C3-73D43BEAAC3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167" r="20176"/>
          <a:stretch/>
        </p:blipFill>
        <p:spPr>
          <a:xfrm>
            <a:off x="4970054" y="4617994"/>
            <a:ext cx="1612568" cy="17945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18C9F9-2379-9542-BD97-1C6C91D293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6" b="91877" l="9988" r="89892">
                        <a14:foregroundMark x1="35620" y1="9206" x2="35620" y2="9206"/>
                        <a14:foregroundMark x1="50060" y1="91877" x2="50060" y2="91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7218" y="4625941"/>
            <a:ext cx="2679092" cy="17786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778EE95-7626-A14D-9349-BC851A1A2D4F}"/>
              </a:ext>
            </a:extLst>
          </p:cNvPr>
          <p:cNvSpPr txBox="1"/>
          <p:nvPr/>
        </p:nvSpPr>
        <p:spPr>
          <a:xfrm>
            <a:off x="480767" y="1814380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Pièrre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0691D4-F86A-2044-B4D7-8EE1CC35A9C9}"/>
              </a:ext>
            </a:extLst>
          </p:cNvPr>
          <p:cNvSpPr txBox="1"/>
          <p:nvPr/>
        </p:nvSpPr>
        <p:spPr>
          <a:xfrm>
            <a:off x="2660063" y="1755361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Ste </a:t>
            </a:r>
            <a:r>
              <a:rPr lang="en-US" dirty="0" err="1"/>
              <a:t>Mathie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A65CAE-E366-984F-85B9-39D664D6AFBA}"/>
              </a:ext>
            </a:extLst>
          </p:cNvPr>
          <p:cNvSpPr txBox="1"/>
          <p:nvPr/>
        </p:nvSpPr>
        <p:spPr>
          <a:xfrm>
            <a:off x="7098151" y="4001661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Louothains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D0AC03-C99E-6845-A1C0-A3789E253957}"/>
              </a:ext>
            </a:extLst>
          </p:cNvPr>
          <p:cNvSpPr txBox="1"/>
          <p:nvPr/>
        </p:nvSpPr>
        <p:spPr>
          <a:xfrm>
            <a:off x="7212713" y="176306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Grouville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3FD9EF-F64E-FF49-8E07-937F13CBA2FA}"/>
              </a:ext>
            </a:extLst>
          </p:cNvPr>
          <p:cNvSpPr txBox="1"/>
          <p:nvPr/>
        </p:nvSpPr>
        <p:spPr>
          <a:xfrm>
            <a:off x="325394" y="4001661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Brélade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658D8F-B1AB-7F49-811E-919AE12F9FD0}"/>
              </a:ext>
            </a:extLst>
          </p:cNvPr>
          <p:cNvSpPr txBox="1"/>
          <p:nvPr/>
        </p:nvSpPr>
        <p:spPr>
          <a:xfrm>
            <a:off x="2699303" y="4001661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Saûveur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D42891-F1C2-DD45-818A-D6E2737B11DD}"/>
              </a:ext>
            </a:extLst>
          </p:cNvPr>
          <p:cNvSpPr txBox="1"/>
          <p:nvPr/>
        </p:nvSpPr>
        <p:spPr>
          <a:xfrm>
            <a:off x="4940103" y="4001661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Ouën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72C5F2-344E-BF46-9CC6-F873FDDA2E61}"/>
              </a:ext>
            </a:extLst>
          </p:cNvPr>
          <p:cNvSpPr txBox="1"/>
          <p:nvPr/>
        </p:nvSpPr>
        <p:spPr>
          <a:xfrm>
            <a:off x="4948073" y="176306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 </a:t>
            </a:r>
            <a:r>
              <a:rPr lang="en-US" dirty="0" err="1"/>
              <a:t>Trinneté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FEDA9C-CF3A-2044-90CF-59F197924A03}"/>
              </a:ext>
            </a:extLst>
          </p:cNvPr>
          <p:cNvSpPr txBox="1"/>
          <p:nvPr/>
        </p:nvSpPr>
        <p:spPr>
          <a:xfrm>
            <a:off x="412753" y="637461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 t </a:t>
            </a:r>
            <a:r>
              <a:rPr lang="en-US" dirty="0" err="1"/>
              <a:t>Martîn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AB7E63-C6BD-6441-BA8E-C0751FA93A27}"/>
              </a:ext>
            </a:extLst>
          </p:cNvPr>
          <p:cNvSpPr txBox="1"/>
          <p:nvPr/>
        </p:nvSpPr>
        <p:spPr>
          <a:xfrm>
            <a:off x="2605080" y="637461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Cliément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53E575-976C-B042-B523-73533CD0217D}"/>
              </a:ext>
            </a:extLst>
          </p:cNvPr>
          <p:cNvSpPr txBox="1"/>
          <p:nvPr/>
        </p:nvSpPr>
        <p:spPr>
          <a:xfrm>
            <a:off x="5072307" y="637461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Jean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F8BEF7-D13D-8144-A01C-842BB993DD2C}"/>
              </a:ext>
            </a:extLst>
          </p:cNvPr>
          <p:cNvSpPr txBox="1"/>
          <p:nvPr/>
        </p:nvSpPr>
        <p:spPr>
          <a:xfrm>
            <a:off x="7251239" y="6374618"/>
            <a:ext cx="14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 </a:t>
            </a:r>
            <a:r>
              <a:rPr lang="en-US" dirty="0" err="1"/>
              <a:t>Hélyi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6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>
            <a:extLst>
              <a:ext uri="{FF2B5EF4-FFF2-40B4-BE49-F238E27FC236}">
                <a16:creationId xmlns:a16="http://schemas.microsoft.com/office/drawing/2014/main" id="{DC7AD6CB-B818-914E-9EFE-125967F05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817563"/>
            <a:ext cx="8148638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3">
            <a:extLst>
              <a:ext uri="{FF2B5EF4-FFF2-40B4-BE49-F238E27FC236}">
                <a16:creationId xmlns:a16="http://schemas.microsoft.com/office/drawing/2014/main" id="{E528731E-0AD4-574C-A4F3-C89770765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716463"/>
            <a:ext cx="4271963" cy="14779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St Cliémentais and Grouvillais are known as </a:t>
            </a:r>
            <a:r>
              <a:rPr lang="en-GB" altLang="en-US" sz="1800" i="1"/>
              <a:t>L’s Enfuntchis</a:t>
            </a:r>
            <a:r>
              <a:rPr lang="en-GB" altLang="en-US" sz="1800"/>
              <a:t>, which means ‘the smokey ones’. This stems back to when people in the east used to burn heaps of vraic to make fertiliser.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>
            <a:extLst>
              <a:ext uri="{FF2B5EF4-FFF2-40B4-BE49-F238E27FC236}">
                <a16:creationId xmlns:a16="http://schemas.microsoft.com/office/drawing/2014/main" id="{EF326B2F-E5DA-A542-87F4-8D9B9213F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817563"/>
            <a:ext cx="8148638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3">
            <a:extLst>
              <a:ext uri="{FF2B5EF4-FFF2-40B4-BE49-F238E27FC236}">
                <a16:creationId xmlns:a16="http://schemas.microsoft.com/office/drawing/2014/main" id="{8F575F73-0B48-1A42-98AE-092E95F79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4740275"/>
            <a:ext cx="4270375" cy="646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St Bréladais are known as </a:t>
            </a:r>
            <a:r>
              <a:rPr lang="en-GB" altLang="en-US" sz="1800" i="1"/>
              <a:t>Les Carpéleuses</a:t>
            </a:r>
            <a:r>
              <a:rPr lang="en-GB" altLang="en-US" sz="1800"/>
              <a:t> but it is a mystery as to why.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>
            <a:extLst>
              <a:ext uri="{FF2B5EF4-FFF2-40B4-BE49-F238E27FC236}">
                <a16:creationId xmlns:a16="http://schemas.microsoft.com/office/drawing/2014/main" id="{18835A10-92A7-494C-934A-50F90114C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817563"/>
            <a:ext cx="8148638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3">
            <a:extLst>
              <a:ext uri="{FF2B5EF4-FFF2-40B4-BE49-F238E27FC236}">
                <a16:creationId xmlns:a16="http://schemas.microsoft.com/office/drawing/2014/main" id="{A4EDE7D3-BBDD-D543-89FC-EEB5FB278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013" y="3913188"/>
            <a:ext cx="4271962" cy="23082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People from St Helier are known as </a:t>
            </a:r>
            <a:r>
              <a:rPr lang="en-GB" altLang="en-US" sz="1800" i="1"/>
              <a:t>Les Villais</a:t>
            </a:r>
            <a:r>
              <a:rPr lang="en-GB" altLang="en-US" sz="1800"/>
              <a:t>, which means ‘the townies’. Historically they were known as </a:t>
            </a:r>
            <a:r>
              <a:rPr lang="en-GB" altLang="en-US" sz="1800" i="1"/>
              <a:t>Les Clyichards</a:t>
            </a:r>
            <a:r>
              <a:rPr lang="en-GB" altLang="en-US" sz="1800"/>
              <a:t>, which means ‘the ones with diarrhoea’ </a:t>
            </a:r>
            <a:r>
              <a:rPr lang="en-GB" altLang="en-US" sz="1800" i="1"/>
              <a:t>(la clyiche</a:t>
            </a:r>
            <a:r>
              <a:rPr lang="en-GB" altLang="en-US" sz="1800"/>
              <a:t>) due to the poor sanitation in the 19th century. It was common to drink cider instead of water in order to avoid becoming ill.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>
            <a:extLst>
              <a:ext uri="{FF2B5EF4-FFF2-40B4-BE49-F238E27FC236}">
                <a16:creationId xmlns:a16="http://schemas.microsoft.com/office/drawing/2014/main" id="{4CED1888-F5E2-9D44-9CCE-7990F2721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817563"/>
            <a:ext cx="8148638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3">
            <a:extLst>
              <a:ext uri="{FF2B5EF4-FFF2-40B4-BE49-F238E27FC236}">
                <a16:creationId xmlns:a16="http://schemas.microsoft.com/office/drawing/2014/main" id="{B61E5E76-CDAD-EC45-B3C2-1423E930E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013" y="2947988"/>
            <a:ext cx="4271962" cy="368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St </a:t>
            </a:r>
            <a:r>
              <a:rPr lang="en-GB" altLang="en-US" sz="1800" dirty="0" err="1"/>
              <a:t>Louothachais</a:t>
            </a:r>
            <a:r>
              <a:rPr lang="en-GB" altLang="en-US" sz="1800" dirty="0"/>
              <a:t> do not have a nickname </a:t>
            </a:r>
            <a:r>
              <a:rPr lang="en-GB" altLang="en-US" sz="1800" dirty="0">
                <a:sym typeface="Wingdings" pitchFamily="2" charset="2"/>
              </a:rPr>
              <a:t> </a:t>
            </a:r>
            <a:endParaRPr lang="en-GB" altLang="en-US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3B0F753F-CC9D-F348-8477-0E5A30AE0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817563"/>
            <a:ext cx="8148638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3">
            <a:extLst>
              <a:ext uri="{FF2B5EF4-FFF2-40B4-BE49-F238E27FC236}">
                <a16:creationId xmlns:a16="http://schemas.microsoft.com/office/drawing/2014/main" id="{B676DB65-6EC0-F147-9E9E-972E51E38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438" y="1130300"/>
            <a:ext cx="4271962" cy="923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St Jeannais, St Martinnais and les Trinnetais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 are known as </a:t>
            </a:r>
            <a:r>
              <a:rPr lang="en-GB" altLang="en-US" sz="1800" i="1"/>
              <a:t>Les Nordgiens</a:t>
            </a:r>
            <a:r>
              <a:rPr lang="en-GB" altLang="en-US" sz="1800"/>
              <a:t>, or the Northerners.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05D2CC34-9ACE-1943-9E20-B7A4BF3AD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817563"/>
            <a:ext cx="8148638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3">
            <a:extLst>
              <a:ext uri="{FF2B5EF4-FFF2-40B4-BE49-F238E27FC236}">
                <a16:creationId xmlns:a16="http://schemas.microsoft.com/office/drawing/2014/main" id="{5F38A3F3-0F9A-324A-9141-82075807C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238" y="1250950"/>
            <a:ext cx="4271962" cy="923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Ste Mathiais are known as </a:t>
            </a:r>
            <a:r>
              <a:rPr lang="en-GB" altLang="en-US" sz="1800" i="1"/>
              <a:t>Les Bourdélots.</a:t>
            </a:r>
            <a:r>
              <a:rPr lang="en-GB" altLang="en-US" sz="1800"/>
              <a:t> Bourdélots are baked apples wrapped in pastry.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map&#10;&#10;Description automatically generated">
            <a:extLst>
              <a:ext uri="{FF2B5EF4-FFF2-40B4-BE49-F238E27FC236}">
                <a16:creationId xmlns:a16="http://schemas.microsoft.com/office/drawing/2014/main" id="{1160593F-240B-254C-BEE1-5F93A6174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" t="2342" r="1398" b="2342"/>
          <a:stretch/>
        </p:blipFill>
        <p:spPr>
          <a:xfrm>
            <a:off x="939114" y="583488"/>
            <a:ext cx="3632886" cy="2532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78B187-EC3F-3E4C-8A1E-70DAFAD1528B}"/>
              </a:ext>
            </a:extLst>
          </p:cNvPr>
          <p:cNvSpPr txBox="1"/>
          <p:nvPr/>
        </p:nvSpPr>
        <p:spPr>
          <a:xfrm>
            <a:off x="368802" y="3651422"/>
            <a:ext cx="8406396" cy="145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92" dirty="0">
                <a:latin typeface="Magic Dreams" panose="02000600000000000000" pitchFamily="2" charset="0"/>
              </a:rPr>
              <a:t>Module 3 – Les </a:t>
            </a:r>
            <a:r>
              <a:rPr lang="en-US" sz="3692" dirty="0" err="1">
                <a:latin typeface="Magic Dreams" panose="02000600000000000000" pitchFamily="2" charset="0"/>
              </a:rPr>
              <a:t>pâraisses</a:t>
            </a:r>
            <a:r>
              <a:rPr lang="en-US" sz="3692" dirty="0">
                <a:latin typeface="Magic Dreams" panose="02000600000000000000" pitchFamily="2" charset="0"/>
              </a:rPr>
              <a:t> et </a:t>
            </a:r>
            <a:r>
              <a:rPr lang="en-US" sz="3692" dirty="0" err="1">
                <a:latin typeface="Magic Dreams" panose="02000600000000000000" pitchFamily="2" charset="0"/>
              </a:rPr>
              <a:t>st</a:t>
            </a:r>
            <a:r>
              <a:rPr lang="en-US" sz="3692" dirty="0">
                <a:latin typeface="Magic Dreams" panose="02000600000000000000" pitchFamily="2" charset="0"/>
              </a:rPr>
              <a:t> </a:t>
            </a:r>
            <a:r>
              <a:rPr lang="en-US" sz="3692" dirty="0" err="1">
                <a:latin typeface="Magic Dreams" panose="02000600000000000000" pitchFamily="2" charset="0"/>
              </a:rPr>
              <a:t>hélyi</a:t>
            </a:r>
            <a:endParaRPr lang="en-US" sz="3692" dirty="0">
              <a:latin typeface="Magic Dreams" panose="02000600000000000000" pitchFamily="2" charset="0"/>
            </a:endParaRPr>
          </a:p>
          <a:p>
            <a:endParaRPr lang="en-US" sz="2585" dirty="0">
              <a:latin typeface="Magic Dreams" panose="02000600000000000000" pitchFamily="2" charset="0"/>
            </a:endParaRPr>
          </a:p>
          <a:p>
            <a:r>
              <a:rPr lang="en-US" sz="2585" dirty="0">
                <a:latin typeface="Magic Dreams" panose="02000600000000000000" pitchFamily="2" charset="0"/>
              </a:rPr>
              <a:t> – 					The parishes and </a:t>
            </a:r>
            <a:r>
              <a:rPr lang="en-US" sz="2585" dirty="0" err="1">
                <a:latin typeface="Magic Dreams" panose="02000600000000000000" pitchFamily="2" charset="0"/>
              </a:rPr>
              <a:t>st</a:t>
            </a:r>
            <a:r>
              <a:rPr lang="en-US" sz="2585" dirty="0">
                <a:latin typeface="Magic Dreams" panose="02000600000000000000" pitchFamily="2" charset="0"/>
              </a:rPr>
              <a:t> </a:t>
            </a:r>
            <a:r>
              <a:rPr lang="en-US" sz="2585" dirty="0" err="1">
                <a:latin typeface="Magic Dreams" panose="02000600000000000000" pitchFamily="2" charset="0"/>
              </a:rPr>
              <a:t>helier</a:t>
            </a:r>
            <a:endParaRPr lang="en-US" sz="2585" dirty="0">
              <a:latin typeface="Magic Dreams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458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05F458D7-CE25-6D42-A782-BFEB24B76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817563"/>
            <a:ext cx="8148638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3">
            <a:extLst>
              <a:ext uri="{FF2B5EF4-FFF2-40B4-BE49-F238E27FC236}">
                <a16:creationId xmlns:a16="http://schemas.microsoft.com/office/drawing/2014/main" id="{6366EFAE-20A6-814B-B011-2079ABB92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2562225"/>
            <a:ext cx="3589338" cy="14779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St Pièrrais are known as </a:t>
            </a:r>
            <a:r>
              <a:rPr lang="en-GB" altLang="en-US" sz="1800" i="1"/>
              <a:t>Les Ventres à Baînis</a:t>
            </a:r>
            <a:r>
              <a:rPr lang="en-GB" altLang="en-US" sz="1800"/>
              <a:t>, which means ‘the limpet bellies’. Apparently this is because the parish has two very small coasts, which it sticks to like limpets!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>
            <a:extLst>
              <a:ext uri="{FF2B5EF4-FFF2-40B4-BE49-F238E27FC236}">
                <a16:creationId xmlns:a16="http://schemas.microsoft.com/office/drawing/2014/main" id="{D2DEB69A-C680-704C-9879-0BEEC8511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817563"/>
            <a:ext cx="8148638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Box 3">
            <a:extLst>
              <a:ext uri="{FF2B5EF4-FFF2-40B4-BE49-F238E27FC236}">
                <a16:creationId xmlns:a16="http://schemas.microsoft.com/office/drawing/2014/main" id="{6B35EDAA-C7F8-6542-9E31-6CB4268E2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1516063"/>
            <a:ext cx="4271963" cy="17541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St Ouënnais are known as </a:t>
            </a:r>
            <a:r>
              <a:rPr lang="en-GB" altLang="en-US" sz="1800" i="1"/>
              <a:t>Les Gris Ventres</a:t>
            </a:r>
            <a:r>
              <a:rPr lang="en-GB" altLang="en-US" sz="1800"/>
              <a:t>, which means ‘the grey bellies’ because men in the parish used to wear jumpers made from un-dyed wool as opposed to those around the rest of the Island who wore blue jumpers.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97D645D1-A24A-0341-9914-BE48748BB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817563"/>
            <a:ext cx="8148638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3">
            <a:extLst>
              <a:ext uri="{FF2B5EF4-FFF2-40B4-BE49-F238E27FC236}">
                <a16:creationId xmlns:a16="http://schemas.microsoft.com/office/drawing/2014/main" id="{B8AD3CC2-264B-0A40-ADEE-F75F58774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419475"/>
            <a:ext cx="4032250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St Saûveurais do not have a nickname  </a:t>
            </a:r>
            <a:r>
              <a:rPr lang="en-GB" altLang="en-US" sz="1800">
                <a:sym typeface="Wingdings" pitchFamily="2" charset="2"/>
              </a:rPr>
              <a:t> </a:t>
            </a:r>
            <a:endParaRPr lang="en-GB" altLang="en-US"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E3B3C-B4E4-2340-B871-5E15F3849B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0" t="2855" r="809" b="5528"/>
          <a:stretch/>
        </p:blipFill>
        <p:spPr>
          <a:xfrm>
            <a:off x="82903" y="444843"/>
            <a:ext cx="8978193" cy="5968313"/>
          </a:xfrm>
          <a:prstGeom prst="rect">
            <a:avLst/>
          </a:prstGeom>
        </p:spPr>
      </p:pic>
      <p:pic>
        <p:nvPicPr>
          <p:cNvPr id="4" name="Picture 3" descr="A picture containing clothing, person, standing, black&#10;&#10;Description automatically generated">
            <a:extLst>
              <a:ext uri="{FF2B5EF4-FFF2-40B4-BE49-F238E27FC236}">
                <a16:creationId xmlns:a16="http://schemas.microsoft.com/office/drawing/2014/main" id="{B8D92418-D3AC-3045-B5D6-8748053328C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69710" y="1378450"/>
            <a:ext cx="831849" cy="1011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338720-E530-094E-AFE2-35DCF650A532}"/>
              </a:ext>
            </a:extLst>
          </p:cNvPr>
          <p:cNvSpPr txBox="1"/>
          <p:nvPr/>
        </p:nvSpPr>
        <p:spPr>
          <a:xfrm>
            <a:off x="897957" y="2329468"/>
            <a:ext cx="135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Ouën</a:t>
            </a:r>
            <a:r>
              <a:rPr lang="en-US" sz="1200" b="1" dirty="0"/>
              <a:t> –</a:t>
            </a:r>
          </a:p>
          <a:p>
            <a:pPr algn="ctr"/>
            <a:r>
              <a:rPr lang="en-US" sz="1200" b="1" dirty="0"/>
              <a:t>Les Gris </a:t>
            </a:r>
            <a:r>
              <a:rPr lang="en-US" sz="1200" b="1" dirty="0" err="1"/>
              <a:t>Ventres</a:t>
            </a:r>
            <a:endParaRPr lang="en-US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6D2BCB-E678-F443-80F2-9C722FB3347E}"/>
              </a:ext>
            </a:extLst>
          </p:cNvPr>
          <p:cNvSpPr txBox="1"/>
          <p:nvPr/>
        </p:nvSpPr>
        <p:spPr>
          <a:xfrm>
            <a:off x="1224067" y="3412685"/>
            <a:ext cx="1627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Pièrre</a:t>
            </a:r>
            <a:r>
              <a:rPr lang="en-US" sz="1200" b="1" dirty="0"/>
              <a:t> –</a:t>
            </a:r>
          </a:p>
          <a:p>
            <a:pPr algn="ctr"/>
            <a:r>
              <a:rPr lang="en-US" sz="1200" b="1" dirty="0"/>
              <a:t>Les </a:t>
            </a:r>
            <a:r>
              <a:rPr lang="en-US" sz="1200" b="1" dirty="0" err="1"/>
              <a:t>Ventres</a:t>
            </a:r>
            <a:r>
              <a:rPr lang="en-US" sz="1200" b="1" dirty="0"/>
              <a:t> </a:t>
            </a:r>
            <a:r>
              <a:rPr lang="en-US" sz="1200" b="1" dirty="0" err="1"/>
              <a:t>à</a:t>
            </a:r>
            <a:r>
              <a:rPr lang="en-US" sz="1200" b="1" dirty="0"/>
              <a:t> </a:t>
            </a:r>
            <a:r>
              <a:rPr lang="en-US" sz="1200" b="1" dirty="0" err="1"/>
              <a:t>Baînis</a:t>
            </a:r>
            <a:endParaRPr lang="en-US" sz="1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C725F4-7E0C-9541-A2FB-BC0E8D4529D0}"/>
              </a:ext>
            </a:extLst>
          </p:cNvPr>
          <p:cNvPicPr/>
          <p:nvPr/>
        </p:nvPicPr>
        <p:blipFill rotWithShape="1">
          <a:blip r:embed="rId7"/>
          <a:srcRect b="12154"/>
          <a:stretch/>
        </p:blipFill>
        <p:spPr bwMode="auto">
          <a:xfrm>
            <a:off x="2459079" y="2990297"/>
            <a:ext cx="843529" cy="731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3447A4-56A3-F44E-84C8-B1C405F3A77D}"/>
              </a:ext>
            </a:extLst>
          </p:cNvPr>
          <p:cNvSpPr txBox="1"/>
          <p:nvPr/>
        </p:nvSpPr>
        <p:spPr>
          <a:xfrm>
            <a:off x="1722989" y="4460607"/>
            <a:ext cx="1535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Brélade</a:t>
            </a:r>
            <a:r>
              <a:rPr lang="en-US" sz="1200" b="1" dirty="0"/>
              <a:t> –</a:t>
            </a:r>
          </a:p>
          <a:p>
            <a:pPr algn="ctr"/>
            <a:r>
              <a:rPr lang="en-US" sz="1200" b="1" dirty="0"/>
              <a:t>Les </a:t>
            </a:r>
            <a:r>
              <a:rPr lang="en-US" sz="1200" b="1" dirty="0" err="1"/>
              <a:t>Carpéleuses</a:t>
            </a:r>
            <a:endParaRPr lang="en-US" sz="1200" b="1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F27F5A-EF43-D640-9ECB-7A5555743259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340188" y="4238789"/>
            <a:ext cx="629853" cy="8489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8097CF-8D11-0547-BD1D-E05612CFFC04}"/>
              </a:ext>
            </a:extLst>
          </p:cNvPr>
          <p:cNvSpPr txBox="1"/>
          <p:nvPr/>
        </p:nvSpPr>
        <p:spPr>
          <a:xfrm>
            <a:off x="2575034" y="1530527"/>
            <a:ext cx="1049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Ste </a:t>
            </a:r>
            <a:r>
              <a:rPr lang="en-US" sz="1200" b="1" dirty="0" err="1"/>
              <a:t>Mathie</a:t>
            </a:r>
            <a:r>
              <a:rPr lang="en-US" sz="1200" b="1" dirty="0"/>
              <a:t> – </a:t>
            </a:r>
          </a:p>
          <a:p>
            <a:r>
              <a:rPr lang="en-US" sz="1200" b="1" dirty="0"/>
              <a:t>Les Bordelots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6F9D9E-EF39-F84A-B388-2C6128877ACB}"/>
              </a:ext>
            </a:extLst>
          </p:cNvPr>
          <p:cNvPicPr/>
          <p:nvPr/>
        </p:nvPicPr>
        <p:blipFill rotWithShape="1">
          <a:blip r:embed="rId9"/>
          <a:srcRect l="12864" r="10636" b="6991"/>
          <a:stretch/>
        </p:blipFill>
        <p:spPr>
          <a:xfrm>
            <a:off x="2928198" y="1945223"/>
            <a:ext cx="741406" cy="6619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B4CE1F-C747-3F40-8859-7E73F7FBAA2A}"/>
              </a:ext>
            </a:extLst>
          </p:cNvPr>
          <p:cNvSpPr txBox="1"/>
          <p:nvPr/>
        </p:nvSpPr>
        <p:spPr>
          <a:xfrm>
            <a:off x="3879495" y="1136002"/>
            <a:ext cx="118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Jean – </a:t>
            </a:r>
          </a:p>
          <a:p>
            <a:pPr algn="ctr"/>
            <a:r>
              <a:rPr lang="en-US" sz="1200" b="1" dirty="0"/>
              <a:t>Les Nordgiens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265E1-B580-E240-84EC-9CDE78BBC65B}"/>
              </a:ext>
            </a:extLst>
          </p:cNvPr>
          <p:cNvSpPr txBox="1"/>
          <p:nvPr/>
        </p:nvSpPr>
        <p:spPr>
          <a:xfrm>
            <a:off x="5517359" y="1822851"/>
            <a:ext cx="118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La </a:t>
            </a:r>
            <a:r>
              <a:rPr lang="en-US" sz="1200" b="1" dirty="0" err="1"/>
              <a:t>Trinneté</a:t>
            </a:r>
            <a:r>
              <a:rPr lang="en-US" sz="1200" b="1" dirty="0"/>
              <a:t> – </a:t>
            </a:r>
          </a:p>
          <a:p>
            <a:pPr algn="ctr"/>
            <a:r>
              <a:rPr lang="en-US" sz="1200" b="1" dirty="0"/>
              <a:t>Les Nordgiens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37C535-A194-894E-BDC8-94E7803BAF24}"/>
              </a:ext>
            </a:extLst>
          </p:cNvPr>
          <p:cNvSpPr txBox="1"/>
          <p:nvPr/>
        </p:nvSpPr>
        <p:spPr>
          <a:xfrm>
            <a:off x="7180487" y="2307986"/>
            <a:ext cx="1123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Martîn</a:t>
            </a:r>
            <a:r>
              <a:rPr lang="en-US" sz="1200" b="1" dirty="0"/>
              <a:t>  –</a:t>
            </a:r>
          </a:p>
          <a:p>
            <a:pPr algn="ctr"/>
            <a:r>
              <a:rPr lang="en-US" sz="1200" b="1" dirty="0"/>
              <a:t> Les Nordgiens</a:t>
            </a: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7D6677-350A-6643-9251-A3059957398D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4474118" y="1556760"/>
            <a:ext cx="544843" cy="77692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C4AE34-EB2B-424E-AAB0-94602015BC09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5775403" y="2329468"/>
            <a:ext cx="544843" cy="842010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860CE1-3D74-664D-9498-8B4AEB49B58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588537" y="2756631"/>
            <a:ext cx="544843" cy="8420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5BA142-D8AA-D348-A489-C60242ED1801}"/>
              </a:ext>
            </a:extLst>
          </p:cNvPr>
          <p:cNvSpPr txBox="1"/>
          <p:nvPr/>
        </p:nvSpPr>
        <p:spPr>
          <a:xfrm>
            <a:off x="7085130" y="3986186"/>
            <a:ext cx="1049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Grouville</a:t>
            </a:r>
            <a:r>
              <a:rPr lang="en-US" sz="1200" b="1" dirty="0"/>
              <a:t>– </a:t>
            </a:r>
          </a:p>
          <a:p>
            <a:pPr algn="ctr"/>
            <a:r>
              <a:rPr lang="en-US" sz="1200" b="1" dirty="0"/>
              <a:t>L’s </a:t>
            </a:r>
            <a:r>
              <a:rPr lang="en-US" sz="1200" b="1" dirty="0" err="1"/>
              <a:t>Enfutchis</a:t>
            </a:r>
            <a:endParaRPr lang="en-US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CDBC91-4907-4B48-9A13-D11A14BD8F20}"/>
              </a:ext>
            </a:extLst>
          </p:cNvPr>
          <p:cNvSpPr txBox="1"/>
          <p:nvPr/>
        </p:nvSpPr>
        <p:spPr>
          <a:xfrm>
            <a:off x="6047824" y="5183888"/>
            <a:ext cx="1972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 </a:t>
            </a:r>
            <a:r>
              <a:rPr lang="en-US" sz="1200" b="1" dirty="0" err="1"/>
              <a:t>Cliément</a:t>
            </a:r>
            <a:r>
              <a:rPr lang="en-US" sz="1200" b="1" dirty="0"/>
              <a:t> – L’s </a:t>
            </a:r>
            <a:r>
              <a:rPr lang="en-US" sz="1200" b="1" dirty="0" err="1"/>
              <a:t>Enfutchis</a:t>
            </a:r>
            <a:endParaRPr lang="en-US" sz="12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9E721B-BF5B-704E-9617-779659943173}"/>
              </a:ext>
            </a:extLst>
          </p:cNvPr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43" b="89865" l="5313" r="94375">
                        <a14:foregroundMark x1="13125" y1="65203" x2="13125" y2="65203"/>
                        <a14:foregroundMark x1="5313" y1="61149" x2="5313" y2="61149"/>
                        <a14:foregroundMark x1="52500" y1="7432" x2="56563" y2="6081"/>
                        <a14:foregroundMark x1="91563" y1="23649" x2="94375" y2="29730"/>
                      </a14:backgroundRemoval>
                    </a14:imgEffect>
                  </a14:imgLayer>
                </a14:imgProps>
              </a:ext>
            </a:extLst>
          </a:blip>
          <a:srcRect b="9507"/>
          <a:stretch/>
        </p:blipFill>
        <p:spPr bwMode="auto">
          <a:xfrm>
            <a:off x="6732499" y="5410707"/>
            <a:ext cx="823435" cy="655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A9D3EE-D7C6-CA47-BFE0-4EE45923DF07}"/>
              </a:ext>
            </a:extLst>
          </p:cNvPr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43" b="89865" l="5313" r="94375">
                        <a14:foregroundMark x1="13125" y1="65203" x2="13125" y2="65203"/>
                        <a14:foregroundMark x1="5313" y1="61149" x2="5313" y2="61149"/>
                        <a14:foregroundMark x1="52500" y1="7432" x2="56563" y2="6081"/>
                        <a14:foregroundMark x1="91563" y1="23649" x2="94375" y2="29730"/>
                      </a14:backgroundRemoval>
                    </a14:imgEffect>
                  </a14:imgLayer>
                </a14:imgProps>
              </a:ext>
            </a:extLst>
          </a:blip>
          <a:srcRect b="9507"/>
          <a:stretch/>
        </p:blipFill>
        <p:spPr bwMode="auto">
          <a:xfrm flipH="1">
            <a:off x="7317669" y="4428064"/>
            <a:ext cx="823435" cy="655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AE798FA-F484-3E4C-9CAD-1559A44B3989}"/>
              </a:ext>
            </a:extLst>
          </p:cNvPr>
          <p:cNvSpPr txBox="1"/>
          <p:nvPr/>
        </p:nvSpPr>
        <p:spPr>
          <a:xfrm>
            <a:off x="6221647" y="3490028"/>
            <a:ext cx="1049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 </a:t>
            </a:r>
            <a:r>
              <a:rPr lang="en-US" sz="1200" b="1" dirty="0" err="1"/>
              <a:t>Saûveur</a:t>
            </a:r>
            <a:endParaRPr lang="en-US" sz="1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8DDABC-2744-7048-A460-19F1FD35F4DD}"/>
              </a:ext>
            </a:extLst>
          </p:cNvPr>
          <p:cNvSpPr txBox="1"/>
          <p:nvPr/>
        </p:nvSpPr>
        <p:spPr>
          <a:xfrm>
            <a:off x="3714610" y="2871123"/>
            <a:ext cx="1354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 </a:t>
            </a:r>
            <a:r>
              <a:rPr lang="en-US" sz="1200" b="1" dirty="0" err="1"/>
              <a:t>Louothains</a:t>
            </a:r>
            <a:endParaRPr lang="en-US" sz="1200" b="1" dirty="0"/>
          </a:p>
        </p:txBody>
      </p:sp>
      <p:pic>
        <p:nvPicPr>
          <p:cNvPr id="26" name="Picture 25" descr="Shape, circle&#10;&#10;Description automatically generated">
            <a:extLst>
              <a:ext uri="{FF2B5EF4-FFF2-40B4-BE49-F238E27FC236}">
                <a16:creationId xmlns:a16="http://schemas.microsoft.com/office/drawing/2014/main" id="{0110FFFB-7F18-9143-A48D-039F8634FBBF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3956040" y="3228046"/>
            <a:ext cx="544843" cy="461665"/>
          </a:xfrm>
          <a:prstGeom prst="rect">
            <a:avLst/>
          </a:prstGeom>
        </p:spPr>
      </p:pic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E1FE023F-27B9-A24C-B54D-9DE3EA2A2A4A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6426527" y="3799853"/>
            <a:ext cx="533659" cy="45057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3202CC-8BE5-014F-820C-B37DE560FEA1}"/>
              </a:ext>
            </a:extLst>
          </p:cNvPr>
          <p:cNvSpPr txBox="1"/>
          <p:nvPr/>
        </p:nvSpPr>
        <p:spPr>
          <a:xfrm>
            <a:off x="4637057" y="3742788"/>
            <a:ext cx="2061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 </a:t>
            </a:r>
            <a:r>
              <a:rPr lang="en-US" sz="1200" b="1" dirty="0" err="1"/>
              <a:t>Hélyi</a:t>
            </a:r>
            <a:r>
              <a:rPr lang="en-US" sz="1200" b="1" dirty="0"/>
              <a:t> – Les </a:t>
            </a:r>
            <a:r>
              <a:rPr lang="en-US" sz="1200" b="1" dirty="0" err="1"/>
              <a:t>Clyichards</a:t>
            </a:r>
            <a:endParaRPr lang="en-US" sz="1200" b="1" dirty="0"/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1795B6C0-8E5B-5446-90E8-2149572BF99D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5179429" y="3986186"/>
            <a:ext cx="706459" cy="683639"/>
          </a:xfrm>
          <a:prstGeom prst="rect">
            <a:avLst/>
          </a:prstGeom>
        </p:spPr>
      </p:pic>
      <p:pic>
        <p:nvPicPr>
          <p:cNvPr id="30" name="Badlabecques - The Option A Anthem (Proud To Be A Bean).mp3" descr="Badlabecques - The Option A Anthem (Proud To Be A Bean).mp3">
            <a:hlinkClick r:id="" action="ppaction://media"/>
            <a:extLst>
              <a:ext uri="{FF2B5EF4-FFF2-40B4-BE49-F238E27FC236}">
                <a16:creationId xmlns:a16="http://schemas.microsoft.com/office/drawing/2014/main" id="{DC9922ED-EC4F-E543-827A-2121EF1E2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2230652" y="6634973"/>
            <a:ext cx="243791" cy="2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AB0CB06-EF40-3143-BA23-44FEA9678E47}"/>
              </a:ext>
            </a:extLst>
          </p:cNvPr>
          <p:cNvGrpSpPr>
            <a:grpSpLocks/>
          </p:cNvGrpSpPr>
          <p:nvPr/>
        </p:nvGrpSpPr>
        <p:grpSpPr bwMode="auto">
          <a:xfrm>
            <a:off x="492125" y="468313"/>
            <a:ext cx="8158163" cy="5146675"/>
            <a:chOff x="491593" y="468450"/>
            <a:chExt cx="8158341" cy="5147144"/>
          </a:xfrm>
        </p:grpSpPr>
        <p:sp>
          <p:nvSpPr>
            <p:cNvPr id="7" name="Oval Callout 6">
              <a:extLst>
                <a:ext uri="{FF2B5EF4-FFF2-40B4-BE49-F238E27FC236}">
                  <a16:creationId xmlns:a16="http://schemas.microsoft.com/office/drawing/2014/main" id="{4851013C-100C-C548-A46D-EB0048BB5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593" y="468450"/>
              <a:ext cx="8158341" cy="5147144"/>
            </a:xfrm>
            <a:prstGeom prst="wedgeEllipseCallout">
              <a:avLst>
                <a:gd name="adj1" fmla="val -48671"/>
                <a:gd name="adj2" fmla="val 43968"/>
              </a:avLst>
            </a:prstGeom>
            <a:solidFill>
              <a:srgbClr val="E26BD9"/>
            </a:solidFill>
            <a:ln w="57150">
              <a:solidFill>
                <a:srgbClr val="18AAE6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GB" altLang="en-US" sz="900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 </a:t>
              </a:r>
              <a:endParaRPr lang="en-GB" altLang="en-US" sz="1200">
                <a:solidFill>
                  <a:srgbClr val="FFFFFF"/>
                </a:solidFill>
                <a:ea typeface="ＭＳ 明朝" panose="02020609040205080304" pitchFamily="49" charset="-128"/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5A17B1CE-9745-C049-876C-65D7C37CBE29}"/>
                </a:ext>
              </a:extLst>
            </p:cNvPr>
            <p:cNvSpPr txBox="1"/>
            <p:nvPr/>
          </p:nvSpPr>
          <p:spPr>
            <a:xfrm>
              <a:off x="1382200" y="1232107"/>
              <a:ext cx="6377126" cy="28784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720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Où’est qu’tu d’meuthes?</a:t>
              </a:r>
            </a:p>
            <a:p>
              <a:pPr algn="ctr" eaLnBrk="1" hangingPunct="1">
                <a:defRPr/>
              </a:pPr>
              <a:r>
                <a:rPr lang="en-GB" altLang="en-US" sz="5400" i="1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Where do you live?</a:t>
              </a:r>
              <a:endParaRPr lang="en-GB" altLang="en-US" sz="5400" i="1">
                <a:solidFill>
                  <a:srgbClr val="000000"/>
                </a:solidFill>
                <a:ea typeface="ＭＳ 明朝" panose="02020609040205080304" pitchFamily="49" charset="-128"/>
              </a:endParaRPr>
            </a:p>
            <a:p>
              <a:pPr eaLnBrk="1" hangingPunct="1">
                <a:defRPr/>
              </a:pPr>
              <a:r>
                <a:rPr lang="en-GB" altLang="en-US" sz="1200">
                  <a:solidFill>
                    <a:srgbClr val="000000"/>
                  </a:solidFill>
                  <a:ea typeface="ＭＳ 明朝" panose="02020609040205080304" pitchFamily="49" charset="-128"/>
                </a:rPr>
                <a:t> </a:t>
              </a:r>
            </a:p>
          </p:txBody>
        </p:sp>
      </p:grpSp>
      <p:pic>
        <p:nvPicPr>
          <p:cNvPr id="3" name="Où' est qu' tu d'meuthe?.m4a">
            <a:hlinkClick r:id="" action="ppaction://media"/>
            <a:extLst>
              <a:ext uri="{FF2B5EF4-FFF2-40B4-BE49-F238E27FC236}">
                <a16:creationId xmlns:a16="http://schemas.microsoft.com/office/drawing/2014/main" id="{44BD25D3-E6EC-AE46-8762-D7E3C0A5E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88" y="315913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18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C226D9-8832-6D40-834D-7F4763226758}"/>
              </a:ext>
            </a:extLst>
          </p:cNvPr>
          <p:cNvGrpSpPr>
            <a:grpSpLocks/>
          </p:cNvGrpSpPr>
          <p:nvPr/>
        </p:nvGrpSpPr>
        <p:grpSpPr bwMode="auto">
          <a:xfrm>
            <a:off x="492125" y="468313"/>
            <a:ext cx="8158163" cy="5146675"/>
            <a:chOff x="491593" y="468450"/>
            <a:chExt cx="8158341" cy="5147144"/>
          </a:xfrm>
        </p:grpSpPr>
        <p:sp>
          <p:nvSpPr>
            <p:cNvPr id="7" name="Oval Callout 6">
              <a:extLst>
                <a:ext uri="{FF2B5EF4-FFF2-40B4-BE49-F238E27FC236}">
                  <a16:creationId xmlns:a16="http://schemas.microsoft.com/office/drawing/2014/main" id="{F0936EFD-714F-4A44-B8C5-D6972854A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593" y="468450"/>
              <a:ext cx="8158341" cy="5147144"/>
            </a:xfrm>
            <a:prstGeom prst="wedgeEllipseCallout">
              <a:avLst>
                <a:gd name="adj1" fmla="val -48671"/>
                <a:gd name="adj2" fmla="val 43968"/>
              </a:avLst>
            </a:prstGeom>
            <a:solidFill>
              <a:srgbClr val="E26BD9"/>
            </a:solidFill>
            <a:ln w="57150">
              <a:solidFill>
                <a:srgbClr val="18AAE6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GB" altLang="en-US" sz="900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 </a:t>
              </a:r>
              <a:endParaRPr lang="en-GB" altLang="en-US" sz="1200">
                <a:solidFill>
                  <a:srgbClr val="FFFFFF"/>
                </a:solidFill>
                <a:ea typeface="ＭＳ 明朝" panose="02020609040205080304" pitchFamily="49" charset="-128"/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C70AABD2-F43D-E44E-9B86-2F66F040566E}"/>
                </a:ext>
              </a:extLst>
            </p:cNvPr>
            <p:cNvSpPr txBox="1"/>
            <p:nvPr/>
          </p:nvSpPr>
          <p:spPr>
            <a:xfrm>
              <a:off x="1501265" y="1398810"/>
              <a:ext cx="6375539" cy="287839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7200" dirty="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Jé d’meuthe en/à</a:t>
              </a:r>
              <a:r>
                <a:rPr lang="mr-IN" altLang="en-US" sz="7200" dirty="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…</a:t>
              </a:r>
              <a:endParaRPr lang="en-GB" altLang="en-US" sz="7200" dirty="0">
                <a:solidFill>
                  <a:srgbClr val="000000"/>
                </a:solidFill>
                <a:latin typeface="Museo 300 Regular" panose="02000000000000000000" pitchFamily="2" charset="77"/>
                <a:ea typeface="ＭＳ 明朝" panose="02020609040205080304" pitchFamily="49" charset="-128"/>
              </a:endParaRPr>
            </a:p>
            <a:p>
              <a:pPr algn="ctr" eaLnBrk="1" hangingPunct="1">
                <a:defRPr/>
              </a:pPr>
              <a:r>
                <a:rPr lang="en-GB" altLang="en-US" sz="5400" i="1" dirty="0">
                  <a:solidFill>
                    <a:srgbClr val="000000"/>
                  </a:solidFill>
                  <a:latin typeface="Museo 300 Regular" panose="02000000000000000000" pitchFamily="2" charset="77"/>
                  <a:ea typeface="ＭＳ 明朝" panose="02020609040205080304" pitchFamily="49" charset="-128"/>
                </a:rPr>
                <a:t>I live in….</a:t>
              </a:r>
              <a:endParaRPr lang="en-GB" altLang="en-US" sz="5400" i="1" dirty="0">
                <a:solidFill>
                  <a:srgbClr val="000000"/>
                </a:solidFill>
                <a:ea typeface="ＭＳ 明朝" panose="02020609040205080304" pitchFamily="49" charset="-128"/>
              </a:endParaRPr>
            </a:p>
            <a:p>
              <a:pPr eaLnBrk="1" hangingPunct="1">
                <a:defRPr/>
              </a:pPr>
              <a:r>
                <a:rPr lang="en-GB" altLang="en-US" sz="1200" dirty="0">
                  <a:solidFill>
                    <a:srgbClr val="000000"/>
                  </a:solidFill>
                  <a:ea typeface="ＭＳ 明朝" panose="02020609040205080304" pitchFamily="49" charset="-128"/>
                </a:rPr>
                <a:t> </a:t>
              </a:r>
            </a:p>
          </p:txBody>
        </p:sp>
      </p:grpSp>
      <p:pic>
        <p:nvPicPr>
          <p:cNvPr id="3" name="Jé d'meuthe à.m4a">
            <a:hlinkClick r:id="" action="ppaction://media"/>
            <a:extLst>
              <a:ext uri="{FF2B5EF4-FFF2-40B4-BE49-F238E27FC236}">
                <a16:creationId xmlns:a16="http://schemas.microsoft.com/office/drawing/2014/main" id="{E13B6C99-132A-8549-A4C9-658681DD3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15913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8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BF77DE-04C9-FC4C-A8D4-7A5BC91B49F2}"/>
              </a:ext>
            </a:extLst>
          </p:cNvPr>
          <p:cNvSpPr txBox="1"/>
          <p:nvPr/>
        </p:nvSpPr>
        <p:spPr>
          <a:xfrm>
            <a:off x="563563" y="1377950"/>
            <a:ext cx="8016875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6000" dirty="0"/>
              <a:t>Où’est qu’tu d’meuthes?</a:t>
            </a:r>
          </a:p>
          <a:p>
            <a:pPr eaLnBrk="1" hangingPunct="1">
              <a:defRPr/>
            </a:pPr>
            <a:endParaRPr lang="en-US" sz="6000" dirty="0"/>
          </a:p>
          <a:p>
            <a:pPr eaLnBrk="1" hangingPunct="1">
              <a:defRPr/>
            </a:pPr>
            <a:r>
              <a:rPr lang="en-US" sz="6000" dirty="0"/>
              <a:t>Jé d’meuthe </a:t>
            </a:r>
            <a:r>
              <a:rPr lang="en-US" sz="6000" u="sng" dirty="0">
                <a:solidFill>
                  <a:schemeClr val="accent2">
                    <a:lumMod val="50000"/>
                  </a:schemeClr>
                </a:solidFill>
              </a:rPr>
              <a:t>en</a:t>
            </a:r>
            <a:r>
              <a:rPr lang="en-US" sz="6000" dirty="0"/>
              <a:t> Jèrri.</a:t>
            </a:r>
          </a:p>
        </p:txBody>
      </p:sp>
    </p:spTree>
    <p:extLst>
      <p:ext uri="{BB962C8B-B14F-4D97-AF65-F5344CB8AC3E}">
        <p14:creationId xmlns:p14="http://schemas.microsoft.com/office/powerpoint/2010/main" val="175814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0F2A55-673C-AB48-AEBB-8E94B2857A8D}"/>
              </a:ext>
            </a:extLst>
          </p:cNvPr>
          <p:cNvSpPr txBox="1"/>
          <p:nvPr/>
        </p:nvSpPr>
        <p:spPr>
          <a:xfrm>
            <a:off x="563563" y="1377950"/>
            <a:ext cx="8016875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6000" dirty="0"/>
              <a:t>Où’est qu’tu d’meuthes?</a:t>
            </a:r>
          </a:p>
          <a:p>
            <a:pPr eaLnBrk="1" hangingPunct="1">
              <a:defRPr/>
            </a:pPr>
            <a:endParaRPr lang="en-US" sz="6000" dirty="0"/>
          </a:p>
          <a:p>
            <a:pPr eaLnBrk="1" hangingPunct="1">
              <a:defRPr/>
            </a:pPr>
            <a:r>
              <a:rPr lang="en-US" sz="6000" dirty="0"/>
              <a:t>Jé d’meuthe </a:t>
            </a:r>
            <a:r>
              <a:rPr lang="en-US" sz="6000" u="sng" dirty="0">
                <a:solidFill>
                  <a:schemeClr val="accent2">
                    <a:lumMod val="50000"/>
                  </a:schemeClr>
                </a:solidFill>
              </a:rPr>
              <a:t>à</a:t>
            </a:r>
            <a:r>
              <a:rPr lang="en-US" sz="6000" dirty="0"/>
              <a:t> St Ouën</a:t>
            </a:r>
          </a:p>
          <a:p>
            <a:pPr eaLnBrk="1" hangingPunct="1">
              <a:defRPr/>
            </a:pPr>
            <a:r>
              <a:rPr lang="en-US" sz="6000" u="sng" dirty="0">
                <a:solidFill>
                  <a:schemeClr val="accent2">
                    <a:lumMod val="75000"/>
                  </a:schemeClr>
                </a:solidFill>
              </a:rPr>
              <a:t>en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dirty="0"/>
              <a:t>Jèrri</a:t>
            </a:r>
            <a:endParaRPr lang="en-US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3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2075933" y="1012372"/>
            <a:ext cx="573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R I P   T R E E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601096" y="5567016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PIÈRRE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3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272744" y="951867"/>
            <a:ext cx="6981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U     S A V E    R U S 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601096" y="5567016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SAÛVEUR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7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55984"/>
            <a:ext cx="9407296" cy="1267709"/>
          </a:xfrm>
        </p:spPr>
        <p:txBody>
          <a:bodyPr>
            <a:noAutofit/>
          </a:bodyPr>
          <a:lstStyle/>
          <a:p>
            <a:r>
              <a:rPr lang="en-US" sz="5539" dirty="0" err="1">
                <a:latin typeface="+mn-lt"/>
              </a:rPr>
              <a:t>Aniet</a:t>
            </a:r>
            <a:r>
              <a:rPr lang="en-US" sz="5539" dirty="0">
                <a:latin typeface="+mn-lt"/>
              </a:rPr>
              <a:t>, </a:t>
            </a:r>
            <a:r>
              <a:rPr lang="en-US" sz="5539" dirty="0" err="1">
                <a:latin typeface="+mn-lt"/>
              </a:rPr>
              <a:t>j’sommes</a:t>
            </a:r>
            <a:r>
              <a:rPr lang="en-US" sz="5539" dirty="0">
                <a:latin typeface="+mn-lt"/>
              </a:rPr>
              <a:t> </a:t>
            </a:r>
            <a:r>
              <a:rPr lang="en-US" sz="5539" dirty="0" err="1">
                <a:latin typeface="+mn-lt"/>
              </a:rPr>
              <a:t>à</a:t>
            </a:r>
            <a:r>
              <a:rPr lang="en-US" sz="5539" dirty="0">
                <a:latin typeface="+mn-lt"/>
              </a:rPr>
              <a:t> </a:t>
            </a:r>
            <a:r>
              <a:rPr lang="en-US" sz="5539" dirty="0" err="1">
                <a:latin typeface="+mn-lt"/>
              </a:rPr>
              <a:t>apprendre</a:t>
            </a:r>
            <a:r>
              <a:rPr lang="en-US" sz="5539" dirty="0">
                <a:latin typeface="+mn-lt"/>
              </a:rPr>
              <a:t>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010840-66A8-4D4F-AE62-B0E9F138B0DC}"/>
              </a:ext>
            </a:extLst>
          </p:cNvPr>
          <p:cNvSpPr txBox="1">
            <a:spLocks/>
          </p:cNvSpPr>
          <p:nvPr/>
        </p:nvSpPr>
        <p:spPr>
          <a:xfrm>
            <a:off x="373709" y="2384194"/>
            <a:ext cx="8396582" cy="347099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3062" indent="-63306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00" i="1" dirty="0">
                <a:latin typeface="Calibri"/>
                <a:cs typeface="Calibri"/>
              </a:rPr>
              <a:t>What the </a:t>
            </a:r>
            <a:r>
              <a:rPr lang="en-US" sz="2900" i="1" dirty="0" err="1">
                <a:latin typeface="Calibri"/>
                <a:cs typeface="Calibri"/>
              </a:rPr>
              <a:t>Jèrriais</a:t>
            </a:r>
            <a:r>
              <a:rPr lang="en-US" sz="2900" i="1" dirty="0">
                <a:latin typeface="Calibri"/>
                <a:cs typeface="Calibri"/>
              </a:rPr>
              <a:t> names are for the parishes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i="1" dirty="0">
                <a:latin typeface="Calibri"/>
                <a:cs typeface="Calibri"/>
              </a:rPr>
              <a:t>The nick- names for the parishes</a:t>
            </a:r>
          </a:p>
          <a:p>
            <a:pPr>
              <a:lnSpc>
                <a:spcPct val="150000"/>
              </a:lnSpc>
            </a:pPr>
            <a:endParaRPr lang="en-US" sz="3692" i="1" dirty="0">
              <a:latin typeface="Calibri"/>
              <a:cs typeface="Calibri"/>
            </a:endParaRPr>
          </a:p>
          <a:p>
            <a:pPr marL="633062" indent="-63306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92" i="1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3692" i="1" dirty="0"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DDF499-CDF4-467D-970D-D431633BD4D8}"/>
              </a:ext>
            </a:extLst>
          </p:cNvPr>
          <p:cNvSpPr txBox="1"/>
          <p:nvPr/>
        </p:nvSpPr>
        <p:spPr>
          <a:xfrm>
            <a:off x="975178" y="1723692"/>
            <a:ext cx="6777077" cy="66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92" i="1" dirty="0">
                <a:solidFill>
                  <a:srgbClr val="C00000"/>
                </a:solidFill>
              </a:rPr>
              <a:t>Today we are learning…</a:t>
            </a:r>
          </a:p>
        </p:txBody>
      </p:sp>
    </p:spTree>
    <p:extLst>
      <p:ext uri="{BB962C8B-B14F-4D97-AF65-F5344CB8AC3E}">
        <p14:creationId xmlns:p14="http://schemas.microsoft.com/office/powerpoint/2010/main" val="93120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2075933" y="1012372"/>
            <a:ext cx="573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R A T    M I N T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601096" y="5567016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MARTÎN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4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584752" y="1012372"/>
            <a:ext cx="6715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T H E   T E A M    I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601096" y="5567016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STE MATHIE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0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2428100" y="1012372"/>
            <a:ext cx="5029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T H Y    L I E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3231291" y="5554659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HÉLYI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1" y="-11152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618737" y="951867"/>
            <a:ext cx="6845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I N N E R      L A T T </a:t>
            </a:r>
            <a:r>
              <a:rPr lang="en-US" sz="7200" dirty="0" err="1">
                <a:latin typeface="Impact" panose="020B0806030902050204" pitchFamily="34" charset="0"/>
              </a:rPr>
              <a:t>É</a:t>
            </a:r>
            <a:endParaRPr lang="en-US" sz="7200" dirty="0">
              <a:latin typeface="Impact" panose="020B080603090205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601096" y="5567016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LA TRINNETÉ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2761734" y="951867"/>
            <a:ext cx="436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 U N   T O 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3095366" y="5598857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OUËN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5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532238" y="955043"/>
            <a:ext cx="6524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R A T S     B L E E 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452816" y="5598857"/>
            <a:ext cx="468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BRÉLADE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8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217140" y="955043"/>
            <a:ext cx="7154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N I C E    T    M E L T 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415746" y="5403064"/>
            <a:ext cx="5381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CLIÉMENT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2934729" y="955043"/>
            <a:ext cx="4046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J A N E T ‘ 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3330146" y="5403064"/>
            <a:ext cx="2996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JEAN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1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457200" y="955043"/>
            <a:ext cx="8489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I N   A   L O S T   S O U T 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1719778" y="5418582"/>
            <a:ext cx="5963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ST LOUOTHAINS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454C-C572-DC45-A91F-4E2B316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14"/>
            <a:ext cx="8229600" cy="1143000"/>
          </a:xfrm>
        </p:spPr>
        <p:txBody>
          <a:bodyPr/>
          <a:lstStyle/>
          <a:p>
            <a:r>
              <a:rPr lang="en-US" sz="2800" dirty="0"/>
              <a:t>Parish Anagrams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53804-4B21-C447-AC79-C2FA51DCB8BC}"/>
              </a:ext>
            </a:extLst>
          </p:cNvPr>
          <p:cNvSpPr txBox="1"/>
          <p:nvPr/>
        </p:nvSpPr>
        <p:spPr>
          <a:xfrm>
            <a:off x="1618735" y="980168"/>
            <a:ext cx="6351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L I V E R    G O U 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6761-CBF3-E944-A058-38148F86C3CE}"/>
              </a:ext>
            </a:extLst>
          </p:cNvPr>
          <p:cNvSpPr txBox="1"/>
          <p:nvPr/>
        </p:nvSpPr>
        <p:spPr>
          <a:xfrm>
            <a:off x="2871146" y="5377939"/>
            <a:ext cx="420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GROUVILLE</a:t>
            </a:r>
          </a:p>
        </p:txBody>
      </p:sp>
      <p:pic>
        <p:nvPicPr>
          <p:cNvPr id="3" name="9convert.com - 60 second timer.mp4" descr="9convert.com - 60 second timer.mp4">
            <a:hlinkClick r:id="" action="ppaction://media"/>
            <a:extLst>
              <a:ext uri="{FF2B5EF4-FFF2-40B4-BE49-F238E27FC236}">
                <a16:creationId xmlns:a16="http://schemas.microsoft.com/office/drawing/2014/main" id="{3F741107-1183-E641-A297-C95AB9FB7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57" y="2312973"/>
            <a:ext cx="5218147" cy="29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55200AB-6DDA-6B4B-A807-33AB64D3E42F}"/>
              </a:ext>
            </a:extLst>
          </p:cNvPr>
          <p:cNvGrpSpPr>
            <a:grpSpLocks/>
          </p:cNvGrpSpPr>
          <p:nvPr/>
        </p:nvGrpSpPr>
        <p:grpSpPr bwMode="auto">
          <a:xfrm rot="-616827">
            <a:off x="512763" y="434975"/>
            <a:ext cx="2736850" cy="1741488"/>
            <a:chOff x="330200" y="806450"/>
            <a:chExt cx="8483600" cy="5245100"/>
          </a:xfrm>
        </p:grpSpPr>
        <p:sp>
          <p:nvSpPr>
            <p:cNvPr id="10" name="Oval Callout 9">
              <a:extLst>
                <a:ext uri="{FF2B5EF4-FFF2-40B4-BE49-F238E27FC236}">
                  <a16:creationId xmlns:a16="http://schemas.microsoft.com/office/drawing/2014/main" id="{2CD8E45C-B2DD-0547-A8C2-F187218037C0}"/>
                </a:ext>
              </a:extLst>
            </p:cNvPr>
            <p:cNvSpPr/>
            <p:nvPr/>
          </p:nvSpPr>
          <p:spPr>
            <a:xfrm>
              <a:off x="330200" y="806450"/>
              <a:ext cx="8483600" cy="5245100"/>
            </a:xfrm>
            <a:prstGeom prst="wedgeEllipseCallout">
              <a:avLst>
                <a:gd name="adj1" fmla="val -55907"/>
                <a:gd name="adj2" fmla="val 61635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0"/>
                </a:spcAft>
                <a:defRPr/>
              </a:pPr>
              <a:r>
                <a:rPr lang="en-GB" sz="90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 dirty="0">
                <a:ea typeface="ＭＳ 明朝"/>
                <a:cs typeface="Times New Roman"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07296EEC-E686-6349-A8F4-944D432D9BEA}"/>
                </a:ext>
              </a:extLst>
            </p:cNvPr>
            <p:cNvSpPr txBox="1"/>
            <p:nvPr/>
          </p:nvSpPr>
          <p:spPr>
            <a:xfrm>
              <a:off x="1716677" y="2164996"/>
              <a:ext cx="5767273" cy="318913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0"/>
                </a:spcAft>
                <a:defRPr/>
              </a:pPr>
              <a:r>
                <a:rPr lang="en-GB" sz="28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Comment qu’tu’es?</a:t>
              </a:r>
              <a:endParaRPr lang="en-GB" sz="2800" dirty="0"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  <a:defRPr/>
              </a:pPr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98406C-1168-6944-BBF4-D78D2EB46D45}"/>
              </a:ext>
            </a:extLst>
          </p:cNvPr>
          <p:cNvGrpSpPr>
            <a:grpSpLocks/>
          </p:cNvGrpSpPr>
          <p:nvPr/>
        </p:nvGrpSpPr>
        <p:grpSpPr bwMode="auto">
          <a:xfrm>
            <a:off x="3398838" y="517525"/>
            <a:ext cx="2625725" cy="1514475"/>
            <a:chOff x="1094903" y="806450"/>
            <a:chExt cx="7162800" cy="4040917"/>
          </a:xfrm>
        </p:grpSpPr>
        <p:grpSp>
          <p:nvGrpSpPr>
            <p:cNvPr id="16430" name="Group 12">
              <a:extLst>
                <a:ext uri="{FF2B5EF4-FFF2-40B4-BE49-F238E27FC236}">
                  <a16:creationId xmlns:a16="http://schemas.microsoft.com/office/drawing/2014/main" id="{41436064-12EB-8946-A86C-6CD28C94BD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4903" y="806450"/>
              <a:ext cx="7162800" cy="4040917"/>
              <a:chOff x="330200" y="806450"/>
              <a:chExt cx="8483600" cy="5245100"/>
            </a:xfrm>
          </p:grpSpPr>
          <p:sp>
            <p:nvSpPr>
              <p:cNvPr id="15" name="Oval Callout 14">
                <a:extLst>
                  <a:ext uri="{FF2B5EF4-FFF2-40B4-BE49-F238E27FC236}">
                    <a16:creationId xmlns:a16="http://schemas.microsoft.com/office/drawing/2014/main" id="{EB43FFC5-0A22-764A-8A4C-E03292322D17}"/>
                  </a:ext>
                </a:extLst>
              </p:cNvPr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16" name="Text Box 4">
                <a:extLst>
                  <a:ext uri="{FF2B5EF4-FFF2-40B4-BE49-F238E27FC236}">
                    <a16:creationId xmlns:a16="http://schemas.microsoft.com/office/drawing/2014/main" id="{E44EAECD-69AA-034B-95EA-829BE7048856}"/>
                  </a:ext>
                </a:extLst>
              </p:cNvPr>
              <p:cNvSpPr txBox="1"/>
              <p:nvPr/>
            </p:nvSpPr>
            <p:spPr>
              <a:xfrm>
                <a:off x="1391931" y="1790595"/>
                <a:ext cx="6714048" cy="31833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d’charme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4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31" name="Picture 13">
              <a:extLst>
                <a:ext uri="{FF2B5EF4-FFF2-40B4-BE49-F238E27FC236}">
                  <a16:creationId xmlns:a16="http://schemas.microsoft.com/office/drawing/2014/main" id="{ECDCDB50-6F6A-584B-85D5-D48CABFE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897" y="2558422"/>
              <a:ext cx="2298239" cy="209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A36528-BB09-4B4B-A2BD-8DAD9EF59CA7}"/>
              </a:ext>
            </a:extLst>
          </p:cNvPr>
          <p:cNvGrpSpPr>
            <a:grpSpLocks/>
          </p:cNvGrpSpPr>
          <p:nvPr/>
        </p:nvGrpSpPr>
        <p:grpSpPr bwMode="auto">
          <a:xfrm>
            <a:off x="6153150" y="517525"/>
            <a:ext cx="2794000" cy="1439863"/>
            <a:chOff x="4839436" y="3924090"/>
            <a:chExt cx="2361097" cy="1251018"/>
          </a:xfrm>
        </p:grpSpPr>
        <p:grpSp>
          <p:nvGrpSpPr>
            <p:cNvPr id="16426" name="Group 22">
              <a:extLst>
                <a:ext uri="{FF2B5EF4-FFF2-40B4-BE49-F238E27FC236}">
                  <a16:creationId xmlns:a16="http://schemas.microsoft.com/office/drawing/2014/main" id="{1A409AD2-32CA-C045-A561-9B43C4C7B5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9436" y="3924090"/>
              <a:ext cx="2361097" cy="1251018"/>
              <a:chOff x="-3369766" y="7371250"/>
              <a:chExt cx="8483600" cy="5245100"/>
            </a:xfrm>
          </p:grpSpPr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4B968EB2-5510-B84C-9D82-2C0A71AC5077}"/>
                  </a:ext>
                </a:extLst>
              </p:cNvPr>
              <p:cNvSpPr/>
              <p:nvPr/>
            </p:nvSpPr>
            <p:spPr>
              <a:xfrm>
                <a:off x="-3369766" y="73712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26" name="Text Box 4">
                <a:extLst>
                  <a:ext uri="{FF2B5EF4-FFF2-40B4-BE49-F238E27FC236}">
                    <a16:creationId xmlns:a16="http://schemas.microsoft.com/office/drawing/2014/main" id="{FC089021-69BB-A847-8A84-C9651DCBD286}"/>
                  </a:ext>
                </a:extLst>
              </p:cNvPr>
              <p:cNvSpPr txBox="1"/>
              <p:nvPr/>
            </p:nvSpPr>
            <p:spPr>
              <a:xfrm>
                <a:off x="-2588889" y="8088331"/>
                <a:ext cx="6714578" cy="318638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mangnifique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4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27" name="Picture 18">
              <a:extLst>
                <a:ext uri="{FF2B5EF4-FFF2-40B4-BE49-F238E27FC236}">
                  <a16:creationId xmlns:a16="http://schemas.microsoft.com/office/drawing/2014/main" id="{D672A922-6FE8-9D43-8469-17AFBACA5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7254" y="4409007"/>
              <a:ext cx="676773" cy="664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9AE5C66-76B0-BF4B-9BC0-515E6111A906}"/>
              </a:ext>
            </a:extLst>
          </p:cNvPr>
          <p:cNvGrpSpPr>
            <a:grpSpLocks/>
          </p:cNvGrpSpPr>
          <p:nvPr/>
        </p:nvGrpSpPr>
        <p:grpSpPr bwMode="auto">
          <a:xfrm>
            <a:off x="6067425" y="4189413"/>
            <a:ext cx="3076575" cy="1482725"/>
            <a:chOff x="669115" y="669282"/>
            <a:chExt cx="8056688" cy="4738130"/>
          </a:xfrm>
        </p:grpSpPr>
        <p:grpSp>
          <p:nvGrpSpPr>
            <p:cNvPr id="16422" name="Group 32">
              <a:extLst>
                <a:ext uri="{FF2B5EF4-FFF2-40B4-BE49-F238E27FC236}">
                  <a16:creationId xmlns:a16="http://schemas.microsoft.com/office/drawing/2014/main" id="{149ABAD9-CB09-6F49-B4AA-4E1B29053A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9115" y="669282"/>
              <a:ext cx="8056688" cy="4738130"/>
              <a:chOff x="330200" y="806450"/>
              <a:chExt cx="8483600" cy="5245100"/>
            </a:xfrm>
          </p:grpSpPr>
          <p:sp>
            <p:nvSpPr>
              <p:cNvPr id="35" name="Oval Callout 34">
                <a:extLst>
                  <a:ext uri="{FF2B5EF4-FFF2-40B4-BE49-F238E27FC236}">
                    <a16:creationId xmlns:a16="http://schemas.microsoft.com/office/drawing/2014/main" id="{411F8180-7B17-9048-8CEF-46B6925205FD}"/>
                  </a:ext>
                </a:extLst>
              </p:cNvPr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61FBA176-E6D5-5946-947A-324FED1E5177}"/>
                  </a:ext>
                </a:extLst>
              </p:cNvPr>
              <p:cNvSpPr txBox="1"/>
              <p:nvPr/>
            </p:nvSpPr>
            <p:spPr>
              <a:xfrm>
                <a:off x="1485861" y="1485953"/>
                <a:ext cx="6181034" cy="31841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malheutheuse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23" name="Picture 33">
              <a:extLst>
                <a:ext uri="{FF2B5EF4-FFF2-40B4-BE49-F238E27FC236}">
                  <a16:creationId xmlns:a16="http://schemas.microsoft.com/office/drawing/2014/main" id="{B685A726-EF59-3946-B435-5D45FCB34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199" y="2539634"/>
              <a:ext cx="2378328" cy="2467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54F973-BBD6-8546-B42F-2A45605E0C50}"/>
              </a:ext>
            </a:extLst>
          </p:cNvPr>
          <p:cNvGrpSpPr>
            <a:grpSpLocks/>
          </p:cNvGrpSpPr>
          <p:nvPr/>
        </p:nvGrpSpPr>
        <p:grpSpPr bwMode="auto">
          <a:xfrm>
            <a:off x="3251200" y="4173538"/>
            <a:ext cx="2665413" cy="1514475"/>
            <a:chOff x="3815382" y="3503670"/>
            <a:chExt cx="2638449" cy="1258850"/>
          </a:xfrm>
        </p:grpSpPr>
        <p:sp>
          <p:nvSpPr>
            <p:cNvPr id="40" name="Oval Callout 39">
              <a:extLst>
                <a:ext uri="{FF2B5EF4-FFF2-40B4-BE49-F238E27FC236}">
                  <a16:creationId xmlns:a16="http://schemas.microsoft.com/office/drawing/2014/main" id="{D011415B-6533-0741-A05E-1D69F80D12E5}"/>
                </a:ext>
              </a:extLst>
            </p:cNvPr>
            <p:cNvSpPr/>
            <p:nvPr/>
          </p:nvSpPr>
          <p:spPr>
            <a:xfrm>
              <a:off x="3815382" y="3503670"/>
              <a:ext cx="2638449" cy="1258850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0"/>
                </a:spcAft>
                <a:defRPr/>
              </a:pPr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41" name="Text Box 4">
              <a:extLst>
                <a:ext uri="{FF2B5EF4-FFF2-40B4-BE49-F238E27FC236}">
                  <a16:creationId xmlns:a16="http://schemas.microsoft.com/office/drawing/2014/main" id="{D0C12CEC-0775-C74B-B015-3AB5A8DDD09F}"/>
                </a:ext>
              </a:extLst>
            </p:cNvPr>
            <p:cNvSpPr txBox="1"/>
            <p:nvPr/>
          </p:nvSpPr>
          <p:spPr>
            <a:xfrm>
              <a:off x="4118671" y="3644861"/>
              <a:ext cx="2086873" cy="76401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0"/>
                </a:spcAft>
                <a:defRPr/>
              </a:pPr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malheutheux</a:t>
              </a:r>
              <a:endParaRPr lang="en-GB" dirty="0"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  <a:defRPr/>
              </a:pPr>
              <a:r>
                <a:rPr lang="en-GB" sz="12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16421" name="Picture 41">
              <a:extLst>
                <a:ext uri="{FF2B5EF4-FFF2-40B4-BE49-F238E27FC236}">
                  <a16:creationId xmlns:a16="http://schemas.microsoft.com/office/drawing/2014/main" id="{71A17534-EA9C-AC42-82FC-69E14A7FD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4232" y="3952907"/>
              <a:ext cx="747535" cy="708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58BAFD-C639-3F41-A001-B47EF95B7986}"/>
              </a:ext>
            </a:extLst>
          </p:cNvPr>
          <p:cNvGrpSpPr>
            <a:grpSpLocks/>
          </p:cNvGrpSpPr>
          <p:nvPr/>
        </p:nvGrpSpPr>
        <p:grpSpPr bwMode="auto">
          <a:xfrm>
            <a:off x="374650" y="2532063"/>
            <a:ext cx="2732088" cy="1470025"/>
            <a:chOff x="375333" y="2742992"/>
            <a:chExt cx="2435491" cy="1258850"/>
          </a:xfrm>
        </p:grpSpPr>
        <p:grpSp>
          <p:nvGrpSpPr>
            <p:cNvPr id="16415" name="Group 42">
              <a:extLst>
                <a:ext uri="{FF2B5EF4-FFF2-40B4-BE49-F238E27FC236}">
                  <a16:creationId xmlns:a16="http://schemas.microsoft.com/office/drawing/2014/main" id="{8D0F8C88-5E9E-1F44-8777-163E94B47E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333" y="2742992"/>
              <a:ext cx="2435491" cy="1258850"/>
              <a:chOff x="330200" y="806450"/>
              <a:chExt cx="8483600" cy="5245100"/>
            </a:xfrm>
          </p:grpSpPr>
          <p:sp>
            <p:nvSpPr>
              <p:cNvPr id="44" name="Oval Callout 43">
                <a:extLst>
                  <a:ext uri="{FF2B5EF4-FFF2-40B4-BE49-F238E27FC236}">
                    <a16:creationId xmlns:a16="http://schemas.microsoft.com/office/drawing/2014/main" id="{698810D9-8524-2542-8C88-4C7EDA8A62C2}"/>
                  </a:ext>
                </a:extLst>
              </p:cNvPr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8D7C9667-7944-ED4C-A281-0C92C0AB9220}"/>
                  </a:ext>
                </a:extLst>
              </p:cNvPr>
              <p:cNvSpPr txBox="1"/>
              <p:nvPr/>
            </p:nvSpPr>
            <p:spPr>
              <a:xfrm>
                <a:off x="1429471" y="1355881"/>
                <a:ext cx="6713923" cy="31889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lâssé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16" name="Picture 45">
              <a:extLst>
                <a:ext uri="{FF2B5EF4-FFF2-40B4-BE49-F238E27FC236}">
                  <a16:creationId xmlns:a16="http://schemas.microsoft.com/office/drawing/2014/main" id="{E0C0FFAF-7966-E447-95B9-D09991BC8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153" y="3194311"/>
              <a:ext cx="654603" cy="672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99CE45-1C63-524D-9C2A-F0F421E27815}"/>
              </a:ext>
            </a:extLst>
          </p:cNvPr>
          <p:cNvGrpSpPr>
            <a:grpSpLocks/>
          </p:cNvGrpSpPr>
          <p:nvPr/>
        </p:nvGrpSpPr>
        <p:grpSpPr bwMode="auto">
          <a:xfrm>
            <a:off x="6353175" y="2300288"/>
            <a:ext cx="2665413" cy="1492250"/>
            <a:chOff x="3442744" y="884988"/>
            <a:chExt cx="2489046" cy="1251018"/>
          </a:xfrm>
        </p:grpSpPr>
        <p:grpSp>
          <p:nvGrpSpPr>
            <p:cNvPr id="16411" name="Group 38">
              <a:extLst>
                <a:ext uri="{FF2B5EF4-FFF2-40B4-BE49-F238E27FC236}">
                  <a16:creationId xmlns:a16="http://schemas.microsoft.com/office/drawing/2014/main" id="{A35FFB38-B6B7-6144-BD4B-C481EBDC2B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2744" y="884988"/>
              <a:ext cx="2489046" cy="1251018"/>
              <a:chOff x="-15530442" y="14473965"/>
              <a:chExt cx="8483599" cy="5245101"/>
            </a:xfrm>
          </p:grpSpPr>
          <p:sp>
            <p:nvSpPr>
              <p:cNvPr id="48" name="Oval Callout 47">
                <a:extLst>
                  <a:ext uri="{FF2B5EF4-FFF2-40B4-BE49-F238E27FC236}">
                    <a16:creationId xmlns:a16="http://schemas.microsoft.com/office/drawing/2014/main" id="{EB0073CB-8E49-B946-879F-49084001F4A3}"/>
                  </a:ext>
                </a:extLst>
              </p:cNvPr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9" name="Text Box 4">
                <a:extLst>
                  <a:ext uri="{FF2B5EF4-FFF2-40B4-BE49-F238E27FC236}">
                    <a16:creationId xmlns:a16="http://schemas.microsoft.com/office/drawing/2014/main" id="{934D4BFE-9889-AA4C-B221-F58F3757C394}"/>
                  </a:ext>
                </a:extLst>
              </p:cNvPr>
              <p:cNvSpPr txBox="1"/>
              <p:nvPr/>
            </p:nvSpPr>
            <p:spPr>
              <a:xfrm>
                <a:off x="-14393568" y="14892455"/>
                <a:ext cx="6715127" cy="318612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triste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12" name="Picture 3">
              <a:extLst>
                <a:ext uri="{FF2B5EF4-FFF2-40B4-BE49-F238E27FC236}">
                  <a16:creationId xmlns:a16="http://schemas.microsoft.com/office/drawing/2014/main" id="{60848FDB-7E52-8A41-B73D-570D68AB56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450" y="1346151"/>
              <a:ext cx="812968" cy="68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3B96B3-2A91-B743-A930-A7290C49B035}"/>
              </a:ext>
            </a:extLst>
          </p:cNvPr>
          <p:cNvGrpSpPr>
            <a:grpSpLocks/>
          </p:cNvGrpSpPr>
          <p:nvPr/>
        </p:nvGrpSpPr>
        <p:grpSpPr bwMode="auto">
          <a:xfrm>
            <a:off x="415925" y="4165600"/>
            <a:ext cx="2732088" cy="1481138"/>
            <a:chOff x="614484" y="4020875"/>
            <a:chExt cx="2731635" cy="1627113"/>
          </a:xfrm>
        </p:grpSpPr>
        <p:grpSp>
          <p:nvGrpSpPr>
            <p:cNvPr id="16407" name="Group 54">
              <a:extLst>
                <a:ext uri="{FF2B5EF4-FFF2-40B4-BE49-F238E27FC236}">
                  <a16:creationId xmlns:a16="http://schemas.microsoft.com/office/drawing/2014/main" id="{C51F31D4-1E59-F441-9460-BD0A50FD73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484" y="4020875"/>
              <a:ext cx="2731635" cy="1627113"/>
              <a:chOff x="330200" y="806450"/>
              <a:chExt cx="8483600" cy="5245100"/>
            </a:xfrm>
          </p:grpSpPr>
          <p:sp>
            <p:nvSpPr>
              <p:cNvPr id="56" name="Oval Callout 55">
                <a:extLst>
                  <a:ext uri="{FF2B5EF4-FFF2-40B4-BE49-F238E27FC236}">
                    <a16:creationId xmlns:a16="http://schemas.microsoft.com/office/drawing/2014/main" id="{D199FC7A-C537-7641-A0FC-A71D00C55FBF}"/>
                  </a:ext>
                </a:extLst>
              </p:cNvPr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57" name="Text Box 4">
                <a:extLst>
                  <a:ext uri="{FF2B5EF4-FFF2-40B4-BE49-F238E27FC236}">
                    <a16:creationId xmlns:a16="http://schemas.microsoft.com/office/drawing/2014/main" id="{86F7DCF4-7ACE-EF4F-83B6-05878228F614}"/>
                  </a:ext>
                </a:extLst>
              </p:cNvPr>
              <p:cNvSpPr txBox="1"/>
              <p:nvPr/>
            </p:nvSpPr>
            <p:spPr>
              <a:xfrm>
                <a:off x="1483693" y="1329275"/>
                <a:ext cx="6713923" cy="31875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mârri</a:t>
                </a: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08" name="Picture 6">
              <a:extLst>
                <a:ext uri="{FF2B5EF4-FFF2-40B4-BE49-F238E27FC236}">
                  <a16:creationId xmlns:a16="http://schemas.microsoft.com/office/drawing/2014/main" id="{BAA6CD8F-795D-BE4E-B98A-A83C1864C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9213" y="4556361"/>
              <a:ext cx="913331" cy="989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065D737-FEBD-AC4B-82C0-8EFCE9CF4309}"/>
              </a:ext>
            </a:extLst>
          </p:cNvPr>
          <p:cNvGrpSpPr>
            <a:grpSpLocks/>
          </p:cNvGrpSpPr>
          <p:nvPr/>
        </p:nvGrpSpPr>
        <p:grpSpPr bwMode="auto">
          <a:xfrm>
            <a:off x="3529013" y="2328863"/>
            <a:ext cx="2665412" cy="1547812"/>
            <a:chOff x="-14393387" y="13015751"/>
            <a:chExt cx="8056687" cy="4738131"/>
          </a:xfrm>
        </p:grpSpPr>
        <p:grpSp>
          <p:nvGrpSpPr>
            <p:cNvPr id="16403" name="Group 49">
              <a:extLst>
                <a:ext uri="{FF2B5EF4-FFF2-40B4-BE49-F238E27FC236}">
                  <a16:creationId xmlns:a16="http://schemas.microsoft.com/office/drawing/2014/main" id="{196CCABC-0264-074A-8DBD-522461E85B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393387" y="13015751"/>
              <a:ext cx="8056687" cy="4738131"/>
              <a:chOff x="-15530442" y="14473965"/>
              <a:chExt cx="8483599" cy="5245101"/>
            </a:xfrm>
          </p:grpSpPr>
          <p:sp>
            <p:nvSpPr>
              <p:cNvPr id="52" name="Oval Callout 51">
                <a:extLst>
                  <a:ext uri="{FF2B5EF4-FFF2-40B4-BE49-F238E27FC236}">
                    <a16:creationId xmlns:a16="http://schemas.microsoft.com/office/drawing/2014/main" id="{BC276511-BFE1-E944-BD58-46D1C35E5CBB}"/>
                  </a:ext>
                </a:extLst>
              </p:cNvPr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0"/>
                  </a:spcAft>
                  <a:defRPr/>
                </a:pPr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53" name="Text Box 4">
                <a:extLst>
                  <a:ext uri="{FF2B5EF4-FFF2-40B4-BE49-F238E27FC236}">
                    <a16:creationId xmlns:a16="http://schemas.microsoft.com/office/drawing/2014/main" id="{4ADAC0E8-6473-964B-A90C-40B1A4C986D8}"/>
                  </a:ext>
                </a:extLst>
              </p:cNvPr>
              <p:cNvSpPr txBox="1"/>
              <p:nvPr/>
            </p:nvSpPr>
            <p:spPr>
              <a:xfrm>
                <a:off x="-14540099" y="15345459"/>
                <a:ext cx="6715130" cy="319009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pon trop mal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  <a:defRPr/>
                </a:pP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6404" name="Picture 50">
              <a:extLst>
                <a:ext uri="{FF2B5EF4-FFF2-40B4-BE49-F238E27FC236}">
                  <a16:creationId xmlns:a16="http://schemas.microsoft.com/office/drawing/2014/main" id="{57AA66DF-5D55-8040-AE64-202113C90C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75294" y="14705303"/>
              <a:ext cx="2656748" cy="2656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B745CE-DF80-3D47-ADE3-7EAC08AF9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28700"/>
            <a:ext cx="8534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014C5F-62EE-AC4D-A814-2769A075C899}"/>
              </a:ext>
            </a:extLst>
          </p:cNvPr>
          <p:cNvSpPr/>
          <p:nvPr/>
        </p:nvSpPr>
        <p:spPr>
          <a:xfrm>
            <a:off x="877888" y="3279775"/>
            <a:ext cx="2047875" cy="3286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FB3F2C-5286-5A44-ACE5-E1D5E93F3B8F}"/>
              </a:ext>
            </a:extLst>
          </p:cNvPr>
          <p:cNvSpPr/>
          <p:nvPr/>
        </p:nvSpPr>
        <p:spPr>
          <a:xfrm>
            <a:off x="5029200" y="1249363"/>
            <a:ext cx="2047875" cy="4333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C9BB0-C005-2C4F-A2CB-78F4C08A8D52}"/>
              </a:ext>
            </a:extLst>
          </p:cNvPr>
          <p:cNvSpPr/>
          <p:nvPr/>
        </p:nvSpPr>
        <p:spPr>
          <a:xfrm>
            <a:off x="2273300" y="4932363"/>
            <a:ext cx="2049463" cy="328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E28600-356E-3244-BB98-A395D04CBD7A}"/>
              </a:ext>
            </a:extLst>
          </p:cNvPr>
          <p:cNvSpPr/>
          <p:nvPr/>
        </p:nvSpPr>
        <p:spPr>
          <a:xfrm>
            <a:off x="4322763" y="3478213"/>
            <a:ext cx="1601787" cy="328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090D50-8A73-C748-8E1B-4D7B08C0D339}"/>
              </a:ext>
            </a:extLst>
          </p:cNvPr>
          <p:cNvSpPr/>
          <p:nvPr/>
        </p:nvSpPr>
        <p:spPr>
          <a:xfrm>
            <a:off x="6632575" y="2962275"/>
            <a:ext cx="1536700" cy="466725"/>
          </a:xfrm>
          <a:prstGeom prst="rect">
            <a:avLst/>
          </a:prstGeom>
          <a:solidFill>
            <a:srgbClr val="E7E7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24C807-0720-FE47-B39D-9ACE80508E64}"/>
              </a:ext>
            </a:extLst>
          </p:cNvPr>
          <p:cNvSpPr txBox="1"/>
          <p:nvPr/>
        </p:nvSpPr>
        <p:spPr>
          <a:xfrm>
            <a:off x="877888" y="1341438"/>
            <a:ext cx="2389187" cy="1200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atin typeface="Impact" panose="020B0806030902050204" pitchFamily="34" charset="0"/>
              </a:rPr>
              <a:t>L’s Îles dé la Manche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3847F-658E-104F-BCA2-DD260D459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525" y="4932363"/>
            <a:ext cx="1768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Jèrri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3A5828-E386-3B42-9FB5-7A72E027C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3248025"/>
            <a:ext cx="1766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Dgèrnésy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F9711F-0E3D-F644-9B93-ECE084C48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100" y="1249363"/>
            <a:ext cx="176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Aur’gny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E9B8C8-15FB-B74A-9E6B-BEAF96852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900" y="3376613"/>
            <a:ext cx="744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Sèr</a:t>
            </a:r>
          </a:p>
        </p:txBody>
      </p:sp>
      <p:sp>
        <p:nvSpPr>
          <p:cNvPr id="32780" name="TextBox 19">
            <a:extLst>
              <a:ext uri="{FF2B5EF4-FFF2-40B4-BE49-F238E27FC236}">
                <a16:creationId xmlns:a16="http://schemas.microsoft.com/office/drawing/2014/main" id="{802D8B5D-E319-ED4E-972A-571321297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038" y="2828925"/>
            <a:ext cx="1743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La France</a:t>
            </a:r>
          </a:p>
        </p:txBody>
      </p:sp>
    </p:spTree>
    <p:extLst>
      <p:ext uri="{BB962C8B-B14F-4D97-AF65-F5344CB8AC3E}">
        <p14:creationId xmlns:p14="http://schemas.microsoft.com/office/powerpoint/2010/main" val="380154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>
            <a:extLst>
              <a:ext uri="{FF2B5EF4-FFF2-40B4-BE49-F238E27FC236}">
                <a16:creationId xmlns:a16="http://schemas.microsoft.com/office/drawing/2014/main" id="{BF76329B-B12C-FE42-8FBB-B0E2C6DBC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025" y="5248275"/>
            <a:ext cx="19113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/>
              <a:t>Jèrri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50016-895C-2E4D-8698-B3FE2AA9D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0" y="253789"/>
            <a:ext cx="6888480" cy="48758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jersey-map-parishes.jpg">
            <a:extLst>
              <a:ext uri="{FF2B5EF4-FFF2-40B4-BE49-F238E27FC236}">
                <a16:creationId xmlns:a16="http://schemas.microsoft.com/office/drawing/2014/main" id="{FDC89AC1-7FE5-6F40-9AF3-9D251CE79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9498013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8339F8-B117-FA40-96C9-98E316F4D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1914525"/>
            <a:ext cx="984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Ouën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8880B2-F77B-5F4A-B360-77DA40C70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975" y="1554163"/>
            <a:ext cx="1257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Ste Mathie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BFB1B3-6253-F74E-827C-D2954350F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013" y="1509713"/>
            <a:ext cx="982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Jean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EA4A8-3B71-374D-A200-C41FA6EB2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284413"/>
            <a:ext cx="1296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La Trinneté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76F07F-A2F3-434C-A80D-8A75A573F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575" y="2833688"/>
            <a:ext cx="1331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Martîn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891E63-F2C6-8146-A578-3089B5730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100" y="3579813"/>
            <a:ext cx="1358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St </a:t>
            </a:r>
            <a:r>
              <a:rPr lang="en-US" altLang="en-US" sz="1800" dirty="0" err="1">
                <a:solidFill>
                  <a:srgbClr val="FF0000"/>
                </a:solidFill>
              </a:rPr>
              <a:t>Saûveur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3D57BC-E6F8-CE4E-93B3-964AA7A99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4364038"/>
            <a:ext cx="1112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Grouville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D537BA-3CFC-2940-BE9B-C6D5C6153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3394075"/>
            <a:ext cx="982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Pièrre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C9D04-0B4A-A14D-AF0E-AE11DD07D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350" y="4302125"/>
            <a:ext cx="1182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Brélade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4B58D5-BBB9-9B49-B756-D1A6CA5BA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113" y="2830513"/>
            <a:ext cx="1706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Louothains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91AF36-EC63-CE46-AB21-AFBB4D88A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0" y="5300663"/>
            <a:ext cx="1425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Cliément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A7A9B4-16CF-1446-B720-780054E48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550" y="3805238"/>
            <a:ext cx="122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St Hélyi</a:t>
            </a:r>
          </a:p>
        </p:txBody>
      </p:sp>
      <p:pic>
        <p:nvPicPr>
          <p:cNvPr id="21518" name="St Ouën.m4a">
            <a:hlinkClick r:id="" action="ppaction://media"/>
            <a:extLst>
              <a:ext uri="{FF2B5EF4-FFF2-40B4-BE49-F238E27FC236}">
                <a16:creationId xmlns:a16="http://schemas.microsoft.com/office/drawing/2014/main" id="{3273DA2E-BDB3-C443-852A-51EFEECF1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2284413"/>
            <a:ext cx="184150" cy="184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Ste Mathie.m4a">
            <a:hlinkClick r:id="" action="ppaction://media"/>
            <a:extLst>
              <a:ext uri="{FF2B5EF4-FFF2-40B4-BE49-F238E27FC236}">
                <a16:creationId xmlns:a16="http://schemas.microsoft.com/office/drawing/2014/main" id="{C74ECFBB-F0F5-8C43-90DE-F4321728B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1914525"/>
            <a:ext cx="176213" cy="1762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St Jean.m4a">
            <a:hlinkClick r:id="" action="ppaction://media"/>
            <a:extLst>
              <a:ext uri="{FF2B5EF4-FFF2-40B4-BE49-F238E27FC236}">
                <a16:creationId xmlns:a16="http://schemas.microsoft.com/office/drawing/2014/main" id="{89429E75-3168-EF40-9C53-2644743F2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1835150"/>
            <a:ext cx="179387" cy="177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St Louothains.m4a">
            <a:hlinkClick r:id="" action="ppaction://media"/>
            <a:extLst>
              <a:ext uri="{FF2B5EF4-FFF2-40B4-BE49-F238E27FC236}">
                <a16:creationId xmlns:a16="http://schemas.microsoft.com/office/drawing/2014/main" id="{DE373E0A-E18B-5D4E-82D2-FA05F14A0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3219450"/>
            <a:ext cx="174625" cy="174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St Pièrre.m4a">
            <a:hlinkClick r:id="" action="ppaction://media"/>
            <a:extLst>
              <a:ext uri="{FF2B5EF4-FFF2-40B4-BE49-F238E27FC236}">
                <a16:creationId xmlns:a16="http://schemas.microsoft.com/office/drawing/2014/main" id="{6573228E-024B-834D-B343-B2E107162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3732213"/>
            <a:ext cx="176212" cy="177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La Trinneté.m4a">
            <a:hlinkClick r:id="" action="ppaction://media"/>
            <a:extLst>
              <a:ext uri="{FF2B5EF4-FFF2-40B4-BE49-F238E27FC236}">
                <a16:creationId xmlns:a16="http://schemas.microsoft.com/office/drawing/2014/main" id="{B8355D8E-9F39-0044-9967-BB15A0D4E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667000"/>
            <a:ext cx="174625" cy="174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St Martîn.m4a">
            <a:hlinkClick r:id="" action="ppaction://media"/>
            <a:extLst>
              <a:ext uri="{FF2B5EF4-FFF2-40B4-BE49-F238E27FC236}">
                <a16:creationId xmlns:a16="http://schemas.microsoft.com/office/drawing/2014/main" id="{218A0F5B-1BCB-2441-91EA-2961C178A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3190875"/>
            <a:ext cx="176213" cy="1762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St Saûveur.m4a">
            <a:hlinkClick r:id="" action="ppaction://media"/>
            <a:extLst>
              <a:ext uri="{FF2B5EF4-FFF2-40B4-BE49-F238E27FC236}">
                <a16:creationId xmlns:a16="http://schemas.microsoft.com/office/drawing/2014/main" id="{1142BED5-E083-BE49-BF97-3655DD275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3989388"/>
            <a:ext cx="177800" cy="177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St Hélyi.m4a">
            <a:hlinkClick r:id="" action="ppaction://media"/>
            <a:extLst>
              <a:ext uri="{FF2B5EF4-FFF2-40B4-BE49-F238E27FC236}">
                <a16:creationId xmlns:a16="http://schemas.microsoft.com/office/drawing/2014/main" id="{5B6665AC-A379-9E45-8AEE-021D04603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4205288"/>
            <a:ext cx="174625" cy="174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St Brélade.m4a">
            <a:hlinkClick r:id="" action="ppaction://media"/>
            <a:extLst>
              <a:ext uri="{FF2B5EF4-FFF2-40B4-BE49-F238E27FC236}">
                <a16:creationId xmlns:a16="http://schemas.microsoft.com/office/drawing/2014/main" id="{B39295FE-F33F-544B-8595-FDF2F5B77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4398963"/>
            <a:ext cx="174625" cy="174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Grouville.m4a">
            <a:hlinkClick r:id="" action="ppaction://media"/>
            <a:extLst>
              <a:ext uri="{FF2B5EF4-FFF2-40B4-BE49-F238E27FC236}">
                <a16:creationId xmlns:a16="http://schemas.microsoft.com/office/drawing/2014/main" id="{9D476811-EE79-0E49-BB7F-AB3E1E2E7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8" y="4751388"/>
            <a:ext cx="177800" cy="1762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St Cliément.m4a">
            <a:hlinkClick r:id="" action="ppaction://media"/>
            <a:extLst>
              <a:ext uri="{FF2B5EF4-FFF2-40B4-BE49-F238E27FC236}">
                <a16:creationId xmlns:a16="http://schemas.microsoft.com/office/drawing/2014/main" id="{9608494C-E395-4E45-ABAD-93D6276A5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5688013"/>
            <a:ext cx="179388" cy="177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B5A19B-0E32-3341-AB65-CD65CE7A87A6}"/>
              </a:ext>
            </a:extLst>
          </p:cNvPr>
          <p:cNvSpPr txBox="1"/>
          <p:nvPr/>
        </p:nvSpPr>
        <p:spPr>
          <a:xfrm>
            <a:off x="3110992" y="5855127"/>
            <a:ext cx="3588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Magic Dreams" panose="02000600000000000000" pitchFamily="2" charset="0"/>
              </a:rPr>
              <a:t>Les </a:t>
            </a:r>
            <a:r>
              <a:rPr lang="en-US" sz="4800" dirty="0" err="1">
                <a:latin typeface="Magic Dreams" panose="02000600000000000000" pitchFamily="2" charset="0"/>
              </a:rPr>
              <a:t>pâraisses</a:t>
            </a:r>
            <a:endParaRPr lang="en-US" sz="4800" dirty="0">
              <a:latin typeface="Magic Dreams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10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DD594-81EF-6B4C-980B-38410D51A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74"/>
          <a:stretch/>
        </p:blipFill>
        <p:spPr>
          <a:xfrm>
            <a:off x="433358" y="873204"/>
            <a:ext cx="2781300" cy="3256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1CAA09-F3A0-574F-9B2C-0E6CBE933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431" y="5160169"/>
            <a:ext cx="1121433" cy="840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EFB028-17CB-6744-89D7-81A0D4DD06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987"/>
          <a:stretch/>
        </p:blipFill>
        <p:spPr>
          <a:xfrm>
            <a:off x="5126831" y="2263047"/>
            <a:ext cx="2895600" cy="3168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C62897-ED70-8443-976C-DFF984A181A6}"/>
              </a:ext>
            </a:extLst>
          </p:cNvPr>
          <p:cNvSpPr txBox="1"/>
          <p:nvPr/>
        </p:nvSpPr>
        <p:spPr>
          <a:xfrm>
            <a:off x="2151977" y="316960"/>
            <a:ext cx="3408563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Bréladais</a:t>
            </a:r>
            <a:r>
              <a:rPr lang="en-US" sz="3750" dirty="0">
                <a:solidFill>
                  <a:srgbClr val="FF0000"/>
                </a:solidFill>
                <a:latin typeface="Arial Regular"/>
              </a:rPr>
              <a:t>/e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93AB49-F4D7-4445-9C86-5B6F5942E098}"/>
              </a:ext>
            </a:extLst>
          </p:cNvPr>
          <p:cNvSpPr txBox="1"/>
          <p:nvPr/>
        </p:nvSpPr>
        <p:spPr>
          <a:xfrm>
            <a:off x="3214658" y="5160169"/>
            <a:ext cx="2895600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 err="1">
                <a:latin typeface="Arial Regular"/>
              </a:rPr>
              <a:t>Grouvillais</a:t>
            </a:r>
            <a:r>
              <a:rPr lang="en-US" sz="3750" dirty="0">
                <a:solidFill>
                  <a:srgbClr val="FF0000"/>
                </a:solidFill>
                <a:latin typeface="Arial Regular"/>
              </a:rPr>
              <a:t>/e</a:t>
            </a:r>
          </a:p>
        </p:txBody>
      </p:sp>
    </p:spTree>
    <p:extLst>
      <p:ext uri="{BB962C8B-B14F-4D97-AF65-F5344CB8AC3E}">
        <p14:creationId xmlns:p14="http://schemas.microsoft.com/office/powerpoint/2010/main" val="117725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86DFA1-BB6D-764E-9FF0-9EA486C7C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569"/>
          <a:stretch/>
        </p:blipFill>
        <p:spPr>
          <a:xfrm>
            <a:off x="882180" y="571128"/>
            <a:ext cx="2524125" cy="3226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EB1529-42AB-5842-9F73-F528C7DA8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431" y="5160169"/>
            <a:ext cx="1121433" cy="840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231BB-094F-2141-9170-3ACF2F18CD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851"/>
          <a:stretch/>
        </p:blipFill>
        <p:spPr>
          <a:xfrm>
            <a:off x="4984581" y="2184538"/>
            <a:ext cx="2828925" cy="3317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882790-0BD8-7245-BEC0-AEA17FFAA4D4}"/>
              </a:ext>
            </a:extLst>
          </p:cNvPr>
          <p:cNvSpPr txBox="1"/>
          <p:nvPr/>
        </p:nvSpPr>
        <p:spPr>
          <a:xfrm>
            <a:off x="1787145" y="126867"/>
            <a:ext cx="3439763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Martînnais</a:t>
            </a:r>
            <a:r>
              <a:rPr lang="en-US" sz="3750" dirty="0">
                <a:solidFill>
                  <a:srgbClr val="FF0000"/>
                </a:solidFill>
                <a:latin typeface="Arial Regular"/>
              </a:rPr>
              <a:t>/e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B82A4-5C3D-BF4E-9BB8-E5E28D98384B}"/>
              </a:ext>
            </a:extLst>
          </p:cNvPr>
          <p:cNvSpPr txBox="1"/>
          <p:nvPr/>
        </p:nvSpPr>
        <p:spPr>
          <a:xfrm>
            <a:off x="3034071" y="5331336"/>
            <a:ext cx="3692096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Cliémentais</a:t>
            </a:r>
            <a:r>
              <a:rPr lang="en-US" sz="3750" dirty="0">
                <a:solidFill>
                  <a:srgbClr val="FF0000"/>
                </a:solidFill>
                <a:latin typeface="Arial Regular"/>
              </a:rPr>
              <a:t>/e</a:t>
            </a:r>
          </a:p>
        </p:txBody>
      </p:sp>
    </p:spTree>
    <p:extLst>
      <p:ext uri="{BB962C8B-B14F-4D97-AF65-F5344CB8AC3E}">
        <p14:creationId xmlns:p14="http://schemas.microsoft.com/office/powerpoint/2010/main" val="22880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0DAFCF-E7F4-3E42-B5D1-E7C684119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75"/>
          <a:stretch/>
        </p:blipFill>
        <p:spPr>
          <a:xfrm>
            <a:off x="1284615" y="2228461"/>
            <a:ext cx="2733675" cy="3351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0B4986-1A36-AF44-B921-5E3D5D96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431" y="5160169"/>
            <a:ext cx="1121433" cy="840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854766-6D3F-7746-948B-0536CB957E21}"/>
              </a:ext>
            </a:extLst>
          </p:cNvPr>
          <p:cNvSpPr txBox="1"/>
          <p:nvPr/>
        </p:nvSpPr>
        <p:spPr>
          <a:xfrm>
            <a:off x="268953" y="5429868"/>
            <a:ext cx="3218336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Arial Regular"/>
              </a:rPr>
              <a:t>St </a:t>
            </a:r>
            <a:r>
              <a:rPr lang="en-US" sz="3750" dirty="0" err="1">
                <a:latin typeface="Arial Regular"/>
              </a:rPr>
              <a:t>Ouënnais</a:t>
            </a:r>
            <a:r>
              <a:rPr lang="en-US" sz="3750" dirty="0">
                <a:solidFill>
                  <a:srgbClr val="FF0000"/>
                </a:solidFill>
                <a:latin typeface="Arial Regular"/>
              </a:rPr>
              <a:t>/e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CA75B5-9926-8E41-A1B9-E95172D00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312"/>
          <a:stretch/>
        </p:blipFill>
        <p:spPr>
          <a:xfrm>
            <a:off x="5825765" y="1006280"/>
            <a:ext cx="2733675" cy="3113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D89864-9152-FE4C-A846-33F0C49E966E}"/>
              </a:ext>
            </a:extLst>
          </p:cNvPr>
          <p:cNvSpPr txBox="1"/>
          <p:nvPr/>
        </p:nvSpPr>
        <p:spPr>
          <a:xfrm>
            <a:off x="3808226" y="509861"/>
            <a:ext cx="4035079" cy="669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en-GB" altLang="en-US" sz="3750" dirty="0"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GB" altLang="en-US" sz="3750" dirty="0" err="1">
                <a:latin typeface="Arial" panose="020B0604020202020204" pitchFamily="34" charset="0"/>
                <a:cs typeface="Arial" panose="020B0604020202020204" pitchFamily="34" charset="0"/>
              </a:rPr>
              <a:t>Louothachais</a:t>
            </a:r>
            <a:r>
              <a:rPr lang="en-GB" altLang="en-US" sz="37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/e</a:t>
            </a:r>
            <a:endParaRPr lang="en-US" sz="37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8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7657</TotalTime>
  <Words>689</Words>
  <Application>Microsoft Macintosh PowerPoint</Application>
  <PresentationFormat>On-screen Show (4:3)</PresentationFormat>
  <Paragraphs>161</Paragraphs>
  <Slides>40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Arial Regular</vt:lpstr>
      <vt:lpstr>Calibri</vt:lpstr>
      <vt:lpstr>Impact</vt:lpstr>
      <vt:lpstr>Magic Dreams</vt:lpstr>
      <vt:lpstr>Museo 300 Regular</vt:lpstr>
      <vt:lpstr>Office Theme</vt:lpstr>
      <vt:lpstr>PowerPoint Presentation</vt:lpstr>
      <vt:lpstr>PowerPoint Presentation</vt:lpstr>
      <vt:lpstr>Aniet, j’sommes à apprendre…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Parish Anagrams</vt:lpstr>
      <vt:lpstr>PowerPoint Presentation</vt:lpstr>
    </vt:vector>
  </TitlesOfParts>
  <Manager/>
  <Company>Education I.T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Charlie Le Maistre</dc:creator>
  <cp:keywords/>
  <dc:description/>
  <cp:lastModifiedBy>Charlie Le Maistre</cp:lastModifiedBy>
  <cp:revision>94</cp:revision>
  <dcterms:created xsi:type="dcterms:W3CDTF">2018-05-24T13:01:08Z</dcterms:created>
  <dcterms:modified xsi:type="dcterms:W3CDTF">2022-11-08T14:57:35Z</dcterms:modified>
  <cp:category/>
</cp:coreProperties>
</file>