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05" r:id="rId2"/>
    <p:sldId id="280" r:id="rId3"/>
    <p:sldId id="274" r:id="rId4"/>
    <p:sldId id="258" r:id="rId5"/>
    <p:sldId id="300" r:id="rId6"/>
    <p:sldId id="303" r:id="rId7"/>
    <p:sldId id="262" r:id="rId8"/>
    <p:sldId id="307" r:id="rId9"/>
    <p:sldId id="308" r:id="rId10"/>
    <p:sldId id="309" r:id="rId11"/>
    <p:sldId id="310" r:id="rId12"/>
    <p:sldId id="311" r:id="rId13"/>
    <p:sldId id="312" r:id="rId14"/>
    <p:sldId id="314" r:id="rId15"/>
    <p:sldId id="306" r:id="rId16"/>
    <p:sldId id="263" r:id="rId17"/>
    <p:sldId id="264" r:id="rId18"/>
    <p:sldId id="261" r:id="rId19"/>
    <p:sldId id="29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FFA5"/>
    <a:srgbClr val="00FB92"/>
    <a:srgbClr val="FC4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90"/>
    <p:restoredTop sz="94586"/>
  </p:normalViewPr>
  <p:slideViewPr>
    <p:cSldViewPr snapToGrid="0" snapToObjects="1">
      <p:cViewPr varScale="1">
        <p:scale>
          <a:sx n="102" d="100"/>
          <a:sy n="102" d="100"/>
        </p:scale>
        <p:origin x="141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E744C-A49F-9842-B805-11C313FFD5A4}" type="datetimeFigureOut">
              <a:rPr lang="en-US" smtClean="0"/>
              <a:t>11/7/22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77651-34AB-D448-86CC-FD0AD809F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07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77651-34AB-D448-86CC-FD0AD809FA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28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77651-34AB-D448-86CC-FD0AD809FA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61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8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4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1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1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5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11/7/22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11/7/22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11/7/22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3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11/7/22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0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11/7/22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7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11/7/22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EC6B7-D62C-F749-B9B3-41004F69678A}" type="datetimeFigureOut">
              <a:rPr lang="en-US" smtClean="0"/>
              <a:t>11/7/22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1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, map&#10;&#10;Description automatically generated">
            <a:extLst>
              <a:ext uri="{FF2B5EF4-FFF2-40B4-BE49-F238E27FC236}">
                <a16:creationId xmlns:a16="http://schemas.microsoft.com/office/drawing/2014/main" id="{1160593F-240B-254C-BEE1-5F93A61743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2" t="2342" r="1398" b="2342"/>
          <a:stretch/>
        </p:blipFill>
        <p:spPr>
          <a:xfrm>
            <a:off x="939114" y="583489"/>
            <a:ext cx="7265773" cy="506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98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5BED86-538C-9D49-B71D-47A5470FD5FE}"/>
              </a:ext>
            </a:extLst>
          </p:cNvPr>
          <p:cNvSpPr txBox="1"/>
          <p:nvPr/>
        </p:nvSpPr>
        <p:spPr>
          <a:xfrm>
            <a:off x="1039659" y="212735"/>
            <a:ext cx="726509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/>
              <a:t>Pliémont</a:t>
            </a:r>
            <a:r>
              <a:rPr lang="en-US" sz="6600" dirty="0"/>
              <a:t> / La </a:t>
            </a:r>
            <a:r>
              <a:rPr lang="en-US" sz="6600" dirty="0" err="1"/>
              <a:t>Grêve</a:t>
            </a:r>
            <a:r>
              <a:rPr lang="en-US" sz="6600" dirty="0"/>
              <a:t> au </a:t>
            </a:r>
            <a:r>
              <a:rPr lang="en-US" sz="6600" dirty="0" err="1"/>
              <a:t>Lachon</a:t>
            </a:r>
            <a:endParaRPr lang="en-US" sz="6600" dirty="0"/>
          </a:p>
          <a:p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The Rainy Hill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Rock Pool Beach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Sand Eel Beach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3118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5BED86-538C-9D49-B71D-47A5470FD5FE}"/>
              </a:ext>
            </a:extLst>
          </p:cNvPr>
          <p:cNvSpPr txBox="1"/>
          <p:nvPr/>
        </p:nvSpPr>
        <p:spPr>
          <a:xfrm>
            <a:off x="1064712" y="463463"/>
            <a:ext cx="726509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/>
              <a:t>Lé</a:t>
            </a:r>
            <a:r>
              <a:rPr lang="en-US" sz="6600" dirty="0"/>
              <a:t> </a:t>
            </a:r>
            <a:r>
              <a:rPr lang="en-US" sz="6600" dirty="0" err="1"/>
              <a:t>Stchez</a:t>
            </a:r>
            <a:endParaRPr lang="en-US" sz="6600" dirty="0"/>
          </a:p>
          <a:p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The Place of Fallen Trees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The Dry Place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The Place of Rocks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5203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5BED86-538C-9D49-B71D-47A5470FD5FE}"/>
              </a:ext>
            </a:extLst>
          </p:cNvPr>
          <p:cNvSpPr txBox="1"/>
          <p:nvPr/>
        </p:nvSpPr>
        <p:spPr>
          <a:xfrm>
            <a:off x="1064712" y="463463"/>
            <a:ext cx="726509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/>
              <a:t>Rouoge</a:t>
            </a:r>
            <a:r>
              <a:rPr lang="en-US" sz="6600" dirty="0"/>
              <a:t> </a:t>
            </a:r>
            <a:r>
              <a:rPr lang="en-US" sz="6600" dirty="0" err="1"/>
              <a:t>Bouoillon</a:t>
            </a:r>
            <a:endParaRPr lang="en-US" sz="6600" dirty="0"/>
          </a:p>
          <a:p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The Place of Red Trees</a:t>
            </a:r>
          </a:p>
          <a:p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The Red Marsh/Swamp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Red Soup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4448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5BED86-538C-9D49-B71D-47A5470FD5FE}"/>
              </a:ext>
            </a:extLst>
          </p:cNvPr>
          <p:cNvSpPr txBox="1"/>
          <p:nvPr/>
        </p:nvSpPr>
        <p:spPr>
          <a:xfrm>
            <a:off x="1064712" y="463463"/>
            <a:ext cx="726509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La Rue </a:t>
            </a:r>
            <a:r>
              <a:rPr lang="en-US" sz="6600" dirty="0" err="1"/>
              <a:t>Driéthe</a:t>
            </a:r>
            <a:endParaRPr lang="en-US" sz="6600" dirty="0"/>
          </a:p>
          <a:p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The Place of Prayer</a:t>
            </a:r>
          </a:p>
          <a:p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The Bumpy Road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The Back Street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0212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5BED86-538C-9D49-B71D-47A5470FD5FE}"/>
              </a:ext>
            </a:extLst>
          </p:cNvPr>
          <p:cNvSpPr txBox="1"/>
          <p:nvPr/>
        </p:nvSpPr>
        <p:spPr>
          <a:xfrm>
            <a:off x="1064712" y="463463"/>
            <a:ext cx="726509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La </a:t>
            </a:r>
            <a:r>
              <a:rPr lang="en-US" sz="6600" dirty="0" err="1"/>
              <a:t>Mouaie</a:t>
            </a:r>
            <a:endParaRPr lang="en-US" sz="6600" dirty="0"/>
          </a:p>
          <a:p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The Sandy Fields</a:t>
            </a:r>
          </a:p>
          <a:p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The Prison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The Pile of Stones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8161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824" y="2418347"/>
            <a:ext cx="7499058" cy="1425511"/>
          </a:xfrm>
        </p:spPr>
        <p:txBody>
          <a:bodyPr>
            <a:normAutofit fontScale="90000"/>
          </a:bodyPr>
          <a:lstStyle/>
          <a:p>
            <a:r>
              <a:rPr lang="en-US" sz="9231" i="1" dirty="0" err="1">
                <a:latin typeface="+mn-lt"/>
              </a:rPr>
              <a:t>Tch’est</a:t>
            </a:r>
            <a:r>
              <a:rPr lang="en-US" sz="9231" i="1" dirty="0">
                <a:latin typeface="+mn-lt"/>
              </a:rPr>
              <a:t> </a:t>
            </a:r>
            <a:r>
              <a:rPr lang="en-US" sz="9231" i="1" dirty="0" err="1">
                <a:latin typeface="+mn-lt"/>
              </a:rPr>
              <a:t>qu’est</a:t>
            </a:r>
            <a:r>
              <a:rPr lang="en-US" sz="9231" i="1" dirty="0">
                <a:latin typeface="+mn-lt"/>
              </a:rPr>
              <a:t> tan nom?</a:t>
            </a:r>
            <a:br>
              <a:rPr lang="en-US" sz="9231" i="1" dirty="0">
                <a:latin typeface="+mn-lt"/>
              </a:rPr>
            </a:br>
            <a:r>
              <a:rPr lang="en-US" sz="2862" i="1" dirty="0">
                <a:latin typeface="+mn-lt"/>
              </a:rPr>
              <a:t>(What is your name?)</a:t>
            </a:r>
          </a:p>
        </p:txBody>
      </p:sp>
    </p:spTree>
    <p:extLst>
      <p:ext uri="{BB962C8B-B14F-4D97-AF65-F5344CB8AC3E}">
        <p14:creationId xmlns:p14="http://schemas.microsoft.com/office/powerpoint/2010/main" val="300188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C1E2E0-B75C-DC40-9599-E15401451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012" y="521659"/>
            <a:ext cx="5641976" cy="50772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5679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648" y="1241104"/>
            <a:ext cx="7499058" cy="1392193"/>
          </a:xfrm>
        </p:spPr>
        <p:txBody>
          <a:bodyPr>
            <a:normAutofit fontScale="90000"/>
          </a:bodyPr>
          <a:lstStyle/>
          <a:p>
            <a:r>
              <a:rPr lang="en-US" sz="9231" i="1" dirty="0" err="1">
                <a:latin typeface="+mn-lt"/>
              </a:rPr>
              <a:t>Tch’est</a:t>
            </a:r>
            <a:r>
              <a:rPr lang="en-US" sz="9231" i="1" dirty="0">
                <a:latin typeface="+mn-lt"/>
              </a:rPr>
              <a:t> </a:t>
            </a:r>
            <a:r>
              <a:rPr lang="en-US" sz="9231" i="1" dirty="0" err="1">
                <a:latin typeface="+mn-lt"/>
              </a:rPr>
              <a:t>qu’est</a:t>
            </a:r>
            <a:r>
              <a:rPr lang="en-US" sz="9231" i="1" dirty="0">
                <a:latin typeface="+mn-lt"/>
              </a:rPr>
              <a:t> tan nom?</a:t>
            </a:r>
            <a:endParaRPr lang="en-US" sz="10246" i="1" dirty="0"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635569-55FD-B142-B231-7EE08A0559FD}"/>
              </a:ext>
            </a:extLst>
          </p:cNvPr>
          <p:cNvSpPr txBox="1">
            <a:spLocks/>
          </p:cNvSpPr>
          <p:nvPr/>
        </p:nvSpPr>
        <p:spPr>
          <a:xfrm>
            <a:off x="2588620" y="3875235"/>
            <a:ext cx="5606716" cy="1392193"/>
          </a:xfrm>
          <a:prstGeom prst="rect">
            <a:avLst/>
          </a:prstGeom>
        </p:spPr>
        <p:txBody>
          <a:bodyPr vert="horz" lIns="84406" tIns="42203" rIns="84406" bIns="42203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308" i="1" dirty="0">
                <a:solidFill>
                  <a:srgbClr val="800000"/>
                </a:solidFill>
                <a:latin typeface="+mn-lt"/>
              </a:rPr>
              <a:t>Man nom </a:t>
            </a:r>
            <a:r>
              <a:rPr lang="en-US" sz="8308" i="1" dirty="0" err="1">
                <a:solidFill>
                  <a:srgbClr val="800000"/>
                </a:solidFill>
                <a:latin typeface="+mn-lt"/>
              </a:rPr>
              <a:t>est</a:t>
            </a:r>
            <a:r>
              <a:rPr lang="en-US" sz="8308" i="1" dirty="0">
                <a:solidFill>
                  <a:srgbClr val="800000"/>
                </a:solidFill>
                <a:latin typeface="+mn-lt"/>
              </a:rPr>
              <a:t>…</a:t>
            </a:r>
          </a:p>
          <a:p>
            <a:r>
              <a:rPr lang="en-US" sz="4431" i="1" dirty="0">
                <a:solidFill>
                  <a:srgbClr val="800000"/>
                </a:solidFill>
                <a:latin typeface="+mn-lt"/>
              </a:rPr>
              <a:t>(my name is)</a:t>
            </a:r>
          </a:p>
        </p:txBody>
      </p:sp>
    </p:spTree>
    <p:extLst>
      <p:ext uri="{BB962C8B-B14F-4D97-AF65-F5344CB8AC3E}">
        <p14:creationId xmlns:p14="http://schemas.microsoft.com/office/powerpoint/2010/main" val="1046884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347" y="2117481"/>
            <a:ext cx="7585963" cy="2203938"/>
          </a:xfrm>
        </p:spPr>
        <p:txBody>
          <a:bodyPr>
            <a:noAutofit/>
          </a:bodyPr>
          <a:lstStyle/>
          <a:p>
            <a:r>
              <a:rPr lang="en-US" sz="8308" i="1" dirty="0">
                <a:latin typeface="+mn-lt"/>
              </a:rPr>
              <a:t>Man nom est </a:t>
            </a:r>
            <a:br>
              <a:rPr lang="en-US" sz="8308" i="1" dirty="0">
                <a:latin typeface="+mn-lt"/>
              </a:rPr>
            </a:br>
            <a:r>
              <a:rPr lang="en-US" sz="8308" i="1">
                <a:latin typeface="+mn-lt"/>
              </a:rPr>
              <a:t>Charlot</a:t>
            </a:r>
            <a:endParaRPr lang="en-US" sz="8308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2364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16658" y="991222"/>
            <a:ext cx="5563863" cy="2387600"/>
          </a:xfrm>
        </p:spPr>
        <p:txBody>
          <a:bodyPr>
            <a:normAutofit/>
          </a:bodyPr>
          <a:lstStyle/>
          <a:p>
            <a:r>
              <a:rPr lang="en-US" sz="9600" i="1" dirty="0" err="1">
                <a:latin typeface="Arial"/>
                <a:cs typeface="Arial"/>
              </a:rPr>
              <a:t>À</a:t>
            </a:r>
            <a:r>
              <a:rPr lang="en-US" sz="9600" i="1" dirty="0">
                <a:latin typeface="Arial"/>
                <a:cs typeface="Arial"/>
              </a:rPr>
              <a:t> </a:t>
            </a:r>
            <a:r>
              <a:rPr lang="en-US" sz="9600" i="1" dirty="0" err="1">
                <a:latin typeface="Arial"/>
                <a:cs typeface="Arial"/>
              </a:rPr>
              <a:t>bétôt</a:t>
            </a:r>
            <a:r>
              <a:rPr lang="en-US" sz="9600" i="1" dirty="0">
                <a:latin typeface="Arial"/>
                <a:cs typeface="Arial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1C0825-2C5D-D84D-AB3B-B579B124E4ED}"/>
              </a:ext>
            </a:extLst>
          </p:cNvPr>
          <p:cNvSpPr txBox="1">
            <a:spLocks/>
          </p:cNvSpPr>
          <p:nvPr/>
        </p:nvSpPr>
        <p:spPr>
          <a:xfrm>
            <a:off x="1933063" y="3479178"/>
            <a:ext cx="3796189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i="1" dirty="0" err="1">
                <a:latin typeface="Arial"/>
                <a:cs typeface="Arial"/>
              </a:rPr>
              <a:t>À</a:t>
            </a:r>
            <a:r>
              <a:rPr lang="en-US" sz="9600" i="1" dirty="0">
                <a:latin typeface="Arial"/>
                <a:cs typeface="Arial"/>
              </a:rPr>
              <a:t> bi </a:t>
            </a:r>
          </a:p>
        </p:txBody>
      </p:sp>
      <p:pic>
        <p:nvPicPr>
          <p:cNvPr id="3" name="Picture 2" descr="giphy-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056" y="1280344"/>
            <a:ext cx="3636316" cy="273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6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, map&#10;&#10;Description automatically generated">
            <a:extLst>
              <a:ext uri="{FF2B5EF4-FFF2-40B4-BE49-F238E27FC236}">
                <a16:creationId xmlns:a16="http://schemas.microsoft.com/office/drawing/2014/main" id="{1160593F-240B-254C-BEE1-5F93A61743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2" t="2342" r="1398" b="2342"/>
          <a:stretch/>
        </p:blipFill>
        <p:spPr>
          <a:xfrm>
            <a:off x="939114" y="583488"/>
            <a:ext cx="3632886" cy="25320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78B187-EC3F-3E4C-8A1E-70DAFAD1528B}"/>
              </a:ext>
            </a:extLst>
          </p:cNvPr>
          <p:cNvSpPr txBox="1"/>
          <p:nvPr/>
        </p:nvSpPr>
        <p:spPr>
          <a:xfrm>
            <a:off x="368802" y="3651422"/>
            <a:ext cx="8406396" cy="145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92" dirty="0">
                <a:latin typeface="Magic Dreams" panose="02000600000000000000" pitchFamily="2" charset="0"/>
              </a:rPr>
              <a:t>Module 2-– </a:t>
            </a:r>
            <a:r>
              <a:rPr lang="en-US" sz="3692" dirty="0" err="1">
                <a:latin typeface="Magic Dreams" panose="02000600000000000000" pitchFamily="2" charset="0"/>
              </a:rPr>
              <a:t>Lé</a:t>
            </a:r>
            <a:r>
              <a:rPr lang="en-US" sz="3692" dirty="0">
                <a:latin typeface="Magic Dreams" panose="02000600000000000000" pitchFamily="2" charset="0"/>
              </a:rPr>
              <a:t> </a:t>
            </a:r>
            <a:r>
              <a:rPr lang="en-US" sz="3692" dirty="0" err="1">
                <a:latin typeface="Magic Dreams" panose="02000600000000000000" pitchFamily="2" charset="0"/>
              </a:rPr>
              <a:t>Jèrriais</a:t>
            </a:r>
            <a:r>
              <a:rPr lang="en-US" sz="3692" dirty="0">
                <a:latin typeface="Magic Dreams" panose="02000600000000000000" pitchFamily="2" charset="0"/>
              </a:rPr>
              <a:t> - </a:t>
            </a:r>
            <a:r>
              <a:rPr lang="en-US" sz="3692" dirty="0" err="1">
                <a:latin typeface="Magic Dreams" panose="02000600000000000000" pitchFamily="2" charset="0"/>
              </a:rPr>
              <a:t>not’langue</a:t>
            </a:r>
            <a:endParaRPr lang="en-US" sz="3692" dirty="0">
              <a:latin typeface="Magic Dreams" panose="02000600000000000000" pitchFamily="2" charset="0"/>
            </a:endParaRPr>
          </a:p>
          <a:p>
            <a:endParaRPr lang="en-US" sz="2585" dirty="0">
              <a:latin typeface="Magic Dreams" panose="02000600000000000000" pitchFamily="2" charset="0"/>
            </a:endParaRPr>
          </a:p>
          <a:p>
            <a:r>
              <a:rPr lang="en-US" sz="2585" dirty="0">
                <a:latin typeface="Magic Dreams" panose="02000600000000000000" pitchFamily="2" charset="0"/>
              </a:rPr>
              <a:t> – 					</a:t>
            </a:r>
            <a:r>
              <a:rPr lang="en-US" sz="2585" dirty="0" err="1">
                <a:latin typeface="Magic Dreams" panose="02000600000000000000" pitchFamily="2" charset="0"/>
              </a:rPr>
              <a:t>jerriais</a:t>
            </a:r>
            <a:r>
              <a:rPr lang="en-US" sz="2585" dirty="0">
                <a:latin typeface="Magic Dreams" panose="02000600000000000000" pitchFamily="2" charset="0"/>
              </a:rPr>
              <a:t> –- our language</a:t>
            </a:r>
          </a:p>
        </p:txBody>
      </p:sp>
    </p:spTree>
    <p:extLst>
      <p:ext uri="{BB962C8B-B14F-4D97-AF65-F5344CB8AC3E}">
        <p14:creationId xmlns:p14="http://schemas.microsoft.com/office/powerpoint/2010/main" val="41967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55984"/>
            <a:ext cx="9407296" cy="1267709"/>
          </a:xfrm>
        </p:spPr>
        <p:txBody>
          <a:bodyPr>
            <a:noAutofit/>
          </a:bodyPr>
          <a:lstStyle/>
          <a:p>
            <a:r>
              <a:rPr lang="en-US" sz="5539" dirty="0" err="1">
                <a:latin typeface="+mn-lt"/>
              </a:rPr>
              <a:t>Aniet</a:t>
            </a:r>
            <a:r>
              <a:rPr lang="en-US" sz="5539" dirty="0">
                <a:latin typeface="+mn-lt"/>
              </a:rPr>
              <a:t>, </a:t>
            </a:r>
            <a:r>
              <a:rPr lang="en-US" sz="5539" dirty="0" err="1">
                <a:latin typeface="+mn-lt"/>
              </a:rPr>
              <a:t>j’sommes</a:t>
            </a:r>
            <a:r>
              <a:rPr lang="en-US" sz="5539" dirty="0">
                <a:latin typeface="+mn-lt"/>
              </a:rPr>
              <a:t> </a:t>
            </a:r>
            <a:r>
              <a:rPr lang="en-US" sz="5539" dirty="0" err="1">
                <a:latin typeface="+mn-lt"/>
              </a:rPr>
              <a:t>à</a:t>
            </a:r>
            <a:r>
              <a:rPr lang="en-US" sz="5539" dirty="0">
                <a:latin typeface="+mn-lt"/>
              </a:rPr>
              <a:t> </a:t>
            </a:r>
            <a:r>
              <a:rPr lang="en-US" sz="5539" dirty="0" err="1">
                <a:latin typeface="+mn-lt"/>
              </a:rPr>
              <a:t>apprendre</a:t>
            </a:r>
            <a:r>
              <a:rPr lang="en-US" sz="5539" dirty="0">
                <a:latin typeface="+mn-lt"/>
              </a:rPr>
              <a:t>…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373709" y="2384194"/>
            <a:ext cx="8396582" cy="347099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33062" indent="-63306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92" i="1" dirty="0">
                <a:latin typeface="Calibri"/>
                <a:cs typeface="Calibri"/>
              </a:rPr>
              <a:t>What some </a:t>
            </a:r>
            <a:r>
              <a:rPr lang="en-US" sz="3692" i="1" dirty="0" err="1">
                <a:latin typeface="Calibri"/>
                <a:cs typeface="Calibri"/>
              </a:rPr>
              <a:t>Jèrriais</a:t>
            </a:r>
            <a:r>
              <a:rPr lang="en-US" sz="3692" i="1" dirty="0">
                <a:latin typeface="Calibri"/>
                <a:cs typeface="Calibri"/>
              </a:rPr>
              <a:t> place names mean</a:t>
            </a:r>
          </a:p>
          <a:p>
            <a:pPr marL="633062" indent="-63306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92" i="1" dirty="0">
                <a:latin typeface="Calibri"/>
                <a:cs typeface="Calibri"/>
              </a:rPr>
              <a:t>How to ask someone their name and answer them </a:t>
            </a:r>
          </a:p>
          <a:p>
            <a:pPr>
              <a:lnSpc>
                <a:spcPct val="150000"/>
              </a:lnSpc>
            </a:pPr>
            <a:endParaRPr lang="en-US" sz="3692" i="1" dirty="0">
              <a:latin typeface="Calibri"/>
              <a:cs typeface="Calibri"/>
            </a:endParaRPr>
          </a:p>
          <a:p>
            <a:pPr marL="633062" indent="-633062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92" i="1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sz="3692" i="1" dirty="0">
              <a:latin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DDF499-CDF4-467D-970D-D431633BD4D8}"/>
              </a:ext>
            </a:extLst>
          </p:cNvPr>
          <p:cNvSpPr txBox="1"/>
          <p:nvPr/>
        </p:nvSpPr>
        <p:spPr>
          <a:xfrm>
            <a:off x="975178" y="1723692"/>
            <a:ext cx="677707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92" i="1" dirty="0">
                <a:solidFill>
                  <a:srgbClr val="C00000"/>
                </a:solidFill>
              </a:rPr>
              <a:t>Today we are learning…</a:t>
            </a:r>
          </a:p>
        </p:txBody>
      </p:sp>
    </p:spTree>
    <p:extLst>
      <p:ext uri="{BB962C8B-B14F-4D97-AF65-F5344CB8AC3E}">
        <p14:creationId xmlns:p14="http://schemas.microsoft.com/office/powerpoint/2010/main" val="53431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6627" y="377929"/>
            <a:ext cx="8538519" cy="4613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Many street names originally had Jèrriais or French names and due to the spread and uptake of English over time many were changed into English. Here are some examples;</a:t>
            </a:r>
          </a:p>
        </p:txBody>
      </p:sp>
    </p:spTree>
    <p:extLst>
      <p:ext uri="{BB962C8B-B14F-4D97-AF65-F5344CB8AC3E}">
        <p14:creationId xmlns:p14="http://schemas.microsoft.com/office/powerpoint/2010/main" val="193302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icense plate on a car&#10;&#10;Description automatically generated with medium confidence">
            <a:extLst>
              <a:ext uri="{FF2B5EF4-FFF2-40B4-BE49-F238E27FC236}">
                <a16:creationId xmlns:a16="http://schemas.microsoft.com/office/drawing/2014/main" id="{0CA7E101-586F-4949-A109-38C142B71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96072">
            <a:off x="370058" y="1025457"/>
            <a:ext cx="3868463" cy="145454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 with low confidence">
            <a:extLst>
              <a:ext uri="{FF2B5EF4-FFF2-40B4-BE49-F238E27FC236}">
                <a16:creationId xmlns:a16="http://schemas.microsoft.com/office/drawing/2014/main" id="{F06FC7FD-9937-CC4F-AC87-848A70A9F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63247">
            <a:off x="68890" y="3288932"/>
            <a:ext cx="4435471" cy="1545261"/>
          </a:xfrm>
          <a:prstGeom prst="rect">
            <a:avLst/>
          </a:prstGeom>
        </p:spPr>
      </p:pic>
      <p:pic>
        <p:nvPicPr>
          <p:cNvPr id="10" name="Picture 9" descr="Text, whiteboard&#10;&#10;Description automatically generated">
            <a:extLst>
              <a:ext uri="{FF2B5EF4-FFF2-40B4-BE49-F238E27FC236}">
                <a16:creationId xmlns:a16="http://schemas.microsoft.com/office/drawing/2014/main" id="{01FC83D3-0221-D542-823B-7AFADDD1B0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68194">
            <a:off x="4383476" y="3538699"/>
            <a:ext cx="4642595" cy="1498559"/>
          </a:xfrm>
          <a:prstGeom prst="rect">
            <a:avLst/>
          </a:prstGeom>
        </p:spPr>
      </p:pic>
      <p:pic>
        <p:nvPicPr>
          <p:cNvPr id="3" name="Picture 2" descr="A picture containing text, sign, outdoor, close&#10;&#10;Description automatically generated">
            <a:extLst>
              <a:ext uri="{FF2B5EF4-FFF2-40B4-BE49-F238E27FC236}">
                <a16:creationId xmlns:a16="http://schemas.microsoft.com/office/drawing/2014/main" id="{C949B88A-AE9D-DA42-A201-B8D7BC2DD8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655" t="31222" r="5714" b="27123"/>
          <a:stretch/>
        </p:blipFill>
        <p:spPr>
          <a:xfrm rot="11790353">
            <a:off x="4501031" y="878231"/>
            <a:ext cx="4340750" cy="154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05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A7E101-586F-4949-A109-38C142B711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20632334">
            <a:off x="65156" y="784969"/>
            <a:ext cx="4175182" cy="16283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12B266-5388-3C47-BFE0-ACF6E56123E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818042">
            <a:off x="4454585" y="1210618"/>
            <a:ext cx="4411500" cy="1509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6FC7FD-9937-CC4F-AC87-848A70A9FE0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20329677">
            <a:off x="-75490" y="3219915"/>
            <a:ext cx="4813430" cy="14440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FC83D3-0221-D542-823B-7AFADDD1B0E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0691" r="30483" b="17418"/>
          <a:stretch/>
        </p:blipFill>
        <p:spPr>
          <a:xfrm rot="1522164">
            <a:off x="4802946" y="3472800"/>
            <a:ext cx="4086384" cy="131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58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5BED86-538C-9D49-B71D-47A5470FD5FE}"/>
              </a:ext>
            </a:extLst>
          </p:cNvPr>
          <p:cNvSpPr txBox="1"/>
          <p:nvPr/>
        </p:nvSpPr>
        <p:spPr>
          <a:xfrm>
            <a:off x="1064712" y="463463"/>
            <a:ext cx="726509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La </a:t>
            </a:r>
            <a:r>
              <a:rPr lang="en-US" sz="6600" dirty="0" err="1"/>
              <a:t>Corbiéthe</a:t>
            </a:r>
            <a:endParaRPr lang="en-US" sz="6600" dirty="0"/>
          </a:p>
          <a:p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the place of crows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the ship wreck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the hangman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1123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5BED86-538C-9D49-B71D-47A5470FD5FE}"/>
              </a:ext>
            </a:extLst>
          </p:cNvPr>
          <p:cNvSpPr txBox="1"/>
          <p:nvPr/>
        </p:nvSpPr>
        <p:spPr>
          <a:xfrm>
            <a:off x="1064712" y="463463"/>
            <a:ext cx="726509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/>
              <a:t>Lé</a:t>
            </a:r>
            <a:r>
              <a:rPr lang="en-US" sz="6600" dirty="0"/>
              <a:t> </a:t>
            </a:r>
            <a:r>
              <a:rPr lang="en-US" sz="6600" dirty="0" err="1"/>
              <a:t>Viér</a:t>
            </a:r>
            <a:r>
              <a:rPr lang="en-US" sz="6600" dirty="0"/>
              <a:t> </a:t>
            </a:r>
            <a:r>
              <a:rPr lang="en-US" sz="6600" dirty="0" err="1"/>
              <a:t>Marchi</a:t>
            </a:r>
            <a:endParaRPr lang="en-US" sz="6600" dirty="0"/>
          </a:p>
          <a:p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The Large Marsh/Swamp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The Old Market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The Place of Many Feet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6123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5BED86-538C-9D49-B71D-47A5470FD5FE}"/>
              </a:ext>
            </a:extLst>
          </p:cNvPr>
          <p:cNvSpPr txBox="1"/>
          <p:nvPr/>
        </p:nvSpPr>
        <p:spPr>
          <a:xfrm>
            <a:off x="1064712" y="463463"/>
            <a:ext cx="726509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Les </a:t>
            </a:r>
            <a:r>
              <a:rPr lang="en-US" sz="6600" dirty="0" err="1"/>
              <a:t>Tchennevais</a:t>
            </a:r>
            <a:endParaRPr lang="en-US" sz="6600" dirty="0"/>
          </a:p>
          <a:p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The Hemp Fields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The Sandy Place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The Oak Trees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5273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217</Words>
  <Application>Microsoft Macintosh PowerPoint</Application>
  <PresentationFormat>On-screen Show (4:3)</PresentationFormat>
  <Paragraphs>74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Magic Dreams</vt:lpstr>
      <vt:lpstr>Office Theme</vt:lpstr>
      <vt:lpstr>PowerPoint Presentation</vt:lpstr>
      <vt:lpstr>PowerPoint Presentation</vt:lpstr>
      <vt:lpstr>Aniet, j’sommes à apprendre…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Tch’est qu’est tan nom? (What is your name?)</vt:lpstr>
      <vt:lpstr>PowerPoint Presentation</vt:lpstr>
      <vt:lpstr>Tch’est qu’est tan nom?</vt:lpstr>
      <vt:lpstr>Man nom est  Charlot</vt:lpstr>
      <vt:lpstr>À bétôt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 Jèrriais -nout’langue –  (Jèrriais -Our Language) </dc:title>
  <dc:creator>Charlie Le Maistre</dc:creator>
  <cp:lastModifiedBy>Charlie Le Maistre</cp:lastModifiedBy>
  <cp:revision>12</cp:revision>
  <dcterms:created xsi:type="dcterms:W3CDTF">2021-01-06T15:01:48Z</dcterms:created>
  <dcterms:modified xsi:type="dcterms:W3CDTF">2022-11-07T10:19:25Z</dcterms:modified>
</cp:coreProperties>
</file>