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4" r:id="rId2"/>
    <p:sldId id="258" r:id="rId3"/>
    <p:sldId id="346" r:id="rId4"/>
    <p:sldId id="291" r:id="rId5"/>
    <p:sldId id="289" r:id="rId6"/>
    <p:sldId id="275" r:id="rId7"/>
    <p:sldId id="266" r:id="rId8"/>
    <p:sldId id="286" r:id="rId9"/>
    <p:sldId id="287" r:id="rId10"/>
    <p:sldId id="293" r:id="rId11"/>
    <p:sldId id="292" r:id="rId12"/>
    <p:sldId id="267" r:id="rId13"/>
    <p:sldId id="295" r:id="rId14"/>
    <p:sldId id="296" r:id="rId15"/>
    <p:sldId id="297" r:id="rId16"/>
    <p:sldId id="298" r:id="rId17"/>
    <p:sldId id="300" r:id="rId18"/>
    <p:sldId id="299" r:id="rId19"/>
    <p:sldId id="301" r:id="rId20"/>
    <p:sldId id="302" r:id="rId21"/>
    <p:sldId id="304" r:id="rId22"/>
    <p:sldId id="303" r:id="rId23"/>
    <p:sldId id="347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4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97"/>
  </p:normalViewPr>
  <p:slideViewPr>
    <p:cSldViewPr snapToGrid="0" snapToObjects="1">
      <p:cViewPr varScale="1">
        <p:scale>
          <a:sx n="108" d="100"/>
          <a:sy n="108" d="100"/>
        </p:scale>
        <p:origin x="56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8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49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12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15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57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8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33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0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74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9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4221"/>
            </a:gs>
            <a:gs pos="100000">
              <a:schemeClr val="accent6">
                <a:lumMod val="60000"/>
                <a:lumOff val="40000"/>
              </a:schemeClr>
            </a:gs>
            <a:gs pos="47000">
              <a:srgbClr val="FF66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EC6B7-D62C-F749-B9B3-41004F69678A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1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2.m4a"/><Relationship Id="rId7" Type="http://schemas.openxmlformats.org/officeDocument/2006/relationships/image" Target="../media/image2.png"/><Relationship Id="rId2" Type="http://schemas.microsoft.com/office/2007/relationships/media" Target="../media/media31.m4a"/><Relationship Id="rId1" Type="http://schemas.openxmlformats.org/officeDocument/2006/relationships/audio" Target="NULL" TargetMode="External"/><Relationship Id="rId6" Type="http://schemas.openxmlformats.org/officeDocument/2006/relationships/image" Target="../media/image1.em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.png"/><Relationship Id="rId4" Type="http://schemas.microsoft.com/office/2007/relationships/media" Target="../media/media33.m4a"/><Relationship Id="rId9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5.m4a"/><Relationship Id="rId7" Type="http://schemas.openxmlformats.org/officeDocument/2006/relationships/image" Target="../media/image2.png"/><Relationship Id="rId2" Type="http://schemas.microsoft.com/office/2007/relationships/media" Target="../media/media34.m4a"/><Relationship Id="rId1" Type="http://schemas.openxmlformats.org/officeDocument/2006/relationships/audio" Target="NULL" TargetMode="External"/><Relationship Id="rId6" Type="http://schemas.openxmlformats.org/officeDocument/2006/relationships/image" Target="../media/image1.emf"/><Relationship Id="rId5" Type="http://schemas.openxmlformats.org/officeDocument/2006/relationships/slideLayout" Target="../slideLayouts/slideLayout1.xml"/><Relationship Id="rId4" Type="http://schemas.microsoft.com/office/2007/relationships/media" Target="../media/media36.m4a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media" Target="../media/media38.m4a"/><Relationship Id="rId7" Type="http://schemas.openxmlformats.org/officeDocument/2006/relationships/image" Target="../media/image16.png"/><Relationship Id="rId2" Type="http://schemas.microsoft.com/office/2007/relationships/media" Target="../media/media37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0.m4a"/><Relationship Id="rId7" Type="http://schemas.openxmlformats.org/officeDocument/2006/relationships/image" Target="../media/image17.png"/><Relationship Id="rId2" Type="http://schemas.microsoft.com/office/2007/relationships/media" Target="../media/media39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media" Target="../media/media42.m4a"/><Relationship Id="rId7" Type="http://schemas.openxmlformats.org/officeDocument/2006/relationships/image" Target="../media/image18.png"/><Relationship Id="rId2" Type="http://schemas.microsoft.com/office/2007/relationships/media" Target="../media/media41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4.m4a"/><Relationship Id="rId7" Type="http://schemas.openxmlformats.org/officeDocument/2006/relationships/image" Target="../media/image19.png"/><Relationship Id="rId2" Type="http://schemas.microsoft.com/office/2007/relationships/media" Target="../media/media43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6.m4a"/><Relationship Id="rId7" Type="http://schemas.openxmlformats.org/officeDocument/2006/relationships/image" Target="../media/image20.png"/><Relationship Id="rId2" Type="http://schemas.microsoft.com/office/2007/relationships/media" Target="../media/media45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8.m4a"/><Relationship Id="rId7" Type="http://schemas.openxmlformats.org/officeDocument/2006/relationships/image" Target="../media/image22.png"/><Relationship Id="rId2" Type="http://schemas.microsoft.com/office/2007/relationships/media" Target="../media/media47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media" Target="../media/media50.m4a"/><Relationship Id="rId7" Type="http://schemas.openxmlformats.org/officeDocument/2006/relationships/image" Target="../media/image23.png"/><Relationship Id="rId2" Type="http://schemas.microsoft.com/office/2007/relationships/media" Target="../media/media49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2.m4a"/><Relationship Id="rId7" Type="http://schemas.openxmlformats.org/officeDocument/2006/relationships/image" Target="../media/image24.png"/><Relationship Id="rId2" Type="http://schemas.microsoft.com/office/2007/relationships/media" Target="../media/media51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4.m4a"/><Relationship Id="rId7" Type="http://schemas.openxmlformats.org/officeDocument/2006/relationships/image" Target="../media/image20.png"/><Relationship Id="rId2" Type="http://schemas.microsoft.com/office/2007/relationships/media" Target="../media/media53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56.m4a"/><Relationship Id="rId7" Type="http://schemas.openxmlformats.org/officeDocument/2006/relationships/image" Target="../media/image20.png"/><Relationship Id="rId2" Type="http://schemas.microsoft.com/office/2007/relationships/media" Target="../media/media55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8.m4a"/><Relationship Id="rId7" Type="http://schemas.openxmlformats.org/officeDocument/2006/relationships/image" Target="../media/image1.emf"/><Relationship Id="rId2" Type="http://schemas.microsoft.com/office/2007/relationships/media" Target="../media/media57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5.gif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8.m4a"/><Relationship Id="rId13" Type="http://schemas.microsoft.com/office/2007/relationships/hdphoto" Target="../media/hdphoto1.wdp"/><Relationship Id="rId18" Type="http://schemas.openxmlformats.org/officeDocument/2006/relationships/image" Target="../media/image7.png"/><Relationship Id="rId26" Type="http://schemas.openxmlformats.org/officeDocument/2006/relationships/image" Target="../media/image11.png"/><Relationship Id="rId3" Type="http://schemas.microsoft.com/office/2007/relationships/media" Target="../media/media3.m4a"/><Relationship Id="rId21" Type="http://schemas.microsoft.com/office/2007/relationships/hdphoto" Target="../media/hdphoto5.wdp"/><Relationship Id="rId7" Type="http://schemas.microsoft.com/office/2007/relationships/media" Target="../media/media7.m4a"/><Relationship Id="rId12" Type="http://schemas.openxmlformats.org/officeDocument/2006/relationships/image" Target="../media/image4.png"/><Relationship Id="rId17" Type="http://schemas.microsoft.com/office/2007/relationships/hdphoto" Target="../media/hdphoto3.wdp"/><Relationship Id="rId25" Type="http://schemas.microsoft.com/office/2007/relationships/hdphoto" Target="../media/hdphoto7.wdp"/><Relationship Id="rId2" Type="http://schemas.microsoft.com/office/2007/relationships/media" Target="../media/media2.m4a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29" Type="http://schemas.openxmlformats.org/officeDocument/2006/relationships/image" Target="../media/image1.emf"/><Relationship Id="rId1" Type="http://schemas.openxmlformats.org/officeDocument/2006/relationships/audio" Target="NULL" TargetMode="External"/><Relationship Id="rId6" Type="http://schemas.microsoft.com/office/2007/relationships/media" Target="../media/media6.m4a"/><Relationship Id="rId11" Type="http://schemas.openxmlformats.org/officeDocument/2006/relationships/slideLayout" Target="../slideLayouts/slideLayout1.xml"/><Relationship Id="rId24" Type="http://schemas.openxmlformats.org/officeDocument/2006/relationships/image" Target="../media/image10.png"/><Relationship Id="rId5" Type="http://schemas.microsoft.com/office/2007/relationships/media" Target="../media/media5.m4a"/><Relationship Id="rId15" Type="http://schemas.microsoft.com/office/2007/relationships/hdphoto" Target="../media/hdphoto2.wdp"/><Relationship Id="rId23" Type="http://schemas.microsoft.com/office/2007/relationships/hdphoto" Target="../media/hdphoto6.wdp"/><Relationship Id="rId28" Type="http://schemas.openxmlformats.org/officeDocument/2006/relationships/image" Target="../media/image3.png"/><Relationship Id="rId10" Type="http://schemas.microsoft.com/office/2007/relationships/media" Target="../media/media10.m4a"/><Relationship Id="rId19" Type="http://schemas.microsoft.com/office/2007/relationships/hdphoto" Target="../media/hdphoto4.wdp"/><Relationship Id="rId4" Type="http://schemas.microsoft.com/office/2007/relationships/media" Target="../media/media4.m4a"/><Relationship Id="rId9" Type="http://schemas.microsoft.com/office/2007/relationships/media" Target="../media/media9.m4a"/><Relationship Id="rId14" Type="http://schemas.openxmlformats.org/officeDocument/2006/relationships/image" Target="../media/image5.png"/><Relationship Id="rId22" Type="http://schemas.openxmlformats.org/officeDocument/2006/relationships/image" Target="../media/image9.png"/><Relationship Id="rId27" Type="http://schemas.microsoft.com/office/2007/relationships/hdphoto" Target="../media/hdphoto8.wdp"/><Relationship Id="rId30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18.m4a"/><Relationship Id="rId13" Type="http://schemas.microsoft.com/office/2007/relationships/media" Target="../media/media23.m4a"/><Relationship Id="rId3" Type="http://schemas.microsoft.com/office/2007/relationships/media" Target="../media/media13.m4a"/><Relationship Id="rId7" Type="http://schemas.microsoft.com/office/2007/relationships/media" Target="../media/media17.m4a"/><Relationship Id="rId12" Type="http://schemas.microsoft.com/office/2007/relationships/media" Target="../media/media22.m4a"/><Relationship Id="rId17" Type="http://schemas.openxmlformats.org/officeDocument/2006/relationships/image" Target="../media/image3.png"/><Relationship Id="rId2" Type="http://schemas.microsoft.com/office/2007/relationships/media" Target="../media/media12.m4a"/><Relationship Id="rId16" Type="http://schemas.openxmlformats.org/officeDocument/2006/relationships/image" Target="../media/image2.png"/><Relationship Id="rId1" Type="http://schemas.openxmlformats.org/officeDocument/2006/relationships/audio" Target="NULL" TargetMode="External"/><Relationship Id="rId6" Type="http://schemas.microsoft.com/office/2007/relationships/media" Target="../media/media16.m4a"/><Relationship Id="rId11" Type="http://schemas.microsoft.com/office/2007/relationships/media" Target="../media/media21.m4a"/><Relationship Id="rId5" Type="http://schemas.microsoft.com/office/2007/relationships/media" Target="../media/media15.m4a"/><Relationship Id="rId15" Type="http://schemas.openxmlformats.org/officeDocument/2006/relationships/image" Target="../media/image1.emf"/><Relationship Id="rId10" Type="http://schemas.microsoft.com/office/2007/relationships/media" Target="../media/media20.m4a"/><Relationship Id="rId4" Type="http://schemas.microsoft.com/office/2007/relationships/media" Target="../media/media14.m4a"/><Relationship Id="rId9" Type="http://schemas.microsoft.com/office/2007/relationships/media" Target="../media/media19.m4a"/><Relationship Id="rId1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6.m4a"/><Relationship Id="rId7" Type="http://schemas.openxmlformats.org/officeDocument/2006/relationships/image" Target="../media/image2.png"/><Relationship Id="rId12" Type="http://schemas.openxmlformats.org/officeDocument/2006/relationships/image" Target="../media/image3.png"/><Relationship Id="rId2" Type="http://schemas.microsoft.com/office/2007/relationships/media" Target="../media/media25.m4a"/><Relationship Id="rId1" Type="http://schemas.openxmlformats.org/officeDocument/2006/relationships/audio" Target="NULL" TargetMode="External"/><Relationship Id="rId6" Type="http://schemas.openxmlformats.org/officeDocument/2006/relationships/image" Target="../media/image1.emf"/><Relationship Id="rId11" Type="http://schemas.microsoft.com/office/2007/relationships/hdphoto" Target="../media/hdphoto11.wdp"/><Relationship Id="rId5" Type="http://schemas.openxmlformats.org/officeDocument/2006/relationships/slideLayout" Target="../slideLayouts/slideLayout1.xml"/><Relationship Id="rId10" Type="http://schemas.microsoft.com/office/2007/relationships/hdphoto" Target="../media/hdphoto10.wdp"/><Relationship Id="rId4" Type="http://schemas.microsoft.com/office/2007/relationships/media" Target="../media/media27.m4a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media" Target="../media/media29.m4a"/><Relationship Id="rId7" Type="http://schemas.openxmlformats.org/officeDocument/2006/relationships/image" Target="../media/image2.png"/><Relationship Id="rId2" Type="http://schemas.microsoft.com/office/2007/relationships/media" Target="../media/media28.m4a"/><Relationship Id="rId1" Type="http://schemas.openxmlformats.org/officeDocument/2006/relationships/audio" Target="NULL" TargetMode="External"/><Relationship Id="rId6" Type="http://schemas.openxmlformats.org/officeDocument/2006/relationships/image" Target="../media/image1.emf"/><Relationship Id="rId5" Type="http://schemas.openxmlformats.org/officeDocument/2006/relationships/slideLayout" Target="../slideLayouts/slideLayout1.xml"/><Relationship Id="rId4" Type="http://schemas.microsoft.com/office/2007/relationships/media" Target="../media/media30.m4a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66646-A6F4-B649-87FD-B83E55C18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4396" y="869288"/>
            <a:ext cx="6858000" cy="238760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Calibri"/>
                <a:cs typeface="Calibri"/>
              </a:rPr>
              <a:t>Lé preunmié nivé</a:t>
            </a:r>
            <a:br>
              <a:rPr lang="en-US" sz="6000" dirty="0">
                <a:latin typeface="Calibri"/>
                <a:cs typeface="Calibri"/>
              </a:rPr>
            </a:br>
            <a:r>
              <a:rPr lang="en-US" sz="6000" dirty="0">
                <a:latin typeface="Calibri"/>
                <a:cs typeface="Calibri"/>
              </a:rPr>
              <a:t>Lé deuxième tèrme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D40560-076E-5743-B12A-1FE9F9177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9542" y="3795469"/>
            <a:ext cx="4180974" cy="1078246"/>
          </a:xfrm>
        </p:spPr>
        <p:txBody>
          <a:bodyPr>
            <a:normAutofit/>
          </a:bodyPr>
          <a:lstStyle/>
          <a:p>
            <a:r>
              <a:rPr lang="en-US" sz="4800" i="1" dirty="0">
                <a:solidFill>
                  <a:srgbClr val="800000"/>
                </a:solidFill>
                <a:latin typeface="Arial"/>
                <a:cs typeface="Arial"/>
              </a:rPr>
              <a:t>La léçon 2</a:t>
            </a:r>
          </a:p>
        </p:txBody>
      </p:sp>
      <p:pic>
        <p:nvPicPr>
          <p:cNvPr id="6" name="Picture 5" descr="JérriaisLogo_COL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12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0195" y="2819264"/>
            <a:ext cx="78147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Combein qu’i’y’a des vaituthes?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0195" y="3697415"/>
            <a:ext cx="41350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I’ y’ a </a:t>
            </a:r>
            <a:r>
              <a:rPr lang="en-US" sz="3200" u="sng" dirty="0">
                <a:latin typeface="Arial"/>
                <a:cs typeface="Arial"/>
              </a:rPr>
              <a:t>siêx</a:t>
            </a:r>
            <a:r>
              <a:rPr lang="en-US" sz="3200" dirty="0">
                <a:latin typeface="Arial"/>
                <a:cs typeface="Arial"/>
              </a:rPr>
              <a:t>  vaituthes?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4428" y="4715133"/>
            <a:ext cx="41350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I’ y’ en a six?</a:t>
            </a:r>
          </a:p>
        </p:txBody>
      </p:sp>
      <p:pic>
        <p:nvPicPr>
          <p:cNvPr id="12" name="Picture 11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3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93" y="561953"/>
            <a:ext cx="1265476" cy="882785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3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880" y="561953"/>
            <a:ext cx="1265476" cy="882785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3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65" y="1575846"/>
            <a:ext cx="1265476" cy="882785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3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632" y="1575846"/>
            <a:ext cx="1265476" cy="882785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3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88" y="1567312"/>
            <a:ext cx="1265476" cy="882785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3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04" y="540157"/>
            <a:ext cx="1265476" cy="882785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1CEDAE1-070A-1D47-B27C-5A60AFB0A7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7.5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59214" y="2658314"/>
            <a:ext cx="812800" cy="812800"/>
          </a:xfrm>
          <a:prstGeom prst="rect">
            <a:avLst/>
          </a:prstGeom>
        </p:spPr>
      </p:pic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4A69B3D-557B-DE4F-BE62-6A853F3285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41.51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64618" y="4694902"/>
            <a:ext cx="812800" cy="812800"/>
          </a:xfrm>
          <a:prstGeom prst="rect">
            <a:avLst/>
          </a:prstGeom>
        </p:spPr>
      </p:pic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BA2076A-D3AA-D64F-A853-08E0A90334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547.977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65288" y="35929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6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4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8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0195" y="2819264"/>
            <a:ext cx="578901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Combein qu’i’y’a des tchians?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0195" y="3697415"/>
            <a:ext cx="41350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I’ y’ a </a:t>
            </a:r>
            <a:r>
              <a:rPr lang="en-US" sz="3200" u="sng" dirty="0">
                <a:latin typeface="Arial"/>
                <a:cs typeface="Arial"/>
              </a:rPr>
              <a:t>dgiêx</a:t>
            </a:r>
            <a:r>
              <a:rPr lang="en-US" sz="3200" dirty="0">
                <a:latin typeface="Arial"/>
                <a:cs typeface="Arial"/>
              </a:rPr>
              <a:t>  tchians?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4428" y="4715133"/>
            <a:ext cx="41350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I’ y’ en a dgix?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6897" y="359937"/>
            <a:ext cx="874354" cy="1067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4855" y="340054"/>
            <a:ext cx="874354" cy="1067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9612" y="340054"/>
            <a:ext cx="874354" cy="1067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2542" y="340054"/>
            <a:ext cx="874354" cy="10671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0214" y="274907"/>
            <a:ext cx="874354" cy="10671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0501" y="1559604"/>
            <a:ext cx="874354" cy="10671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9777" y="1559604"/>
            <a:ext cx="874354" cy="10671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188" y="1598118"/>
            <a:ext cx="874354" cy="10671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61" y="1559604"/>
            <a:ext cx="874354" cy="10671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4860" y="1598118"/>
            <a:ext cx="874354" cy="1067150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DDC907D-CAB4-5E48-AA6A-467E214092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6.954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43945" y="2705252"/>
            <a:ext cx="812800" cy="812800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EC36E1B-35E2-2B46-90F6-C81EFE2D1C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8.098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71487" y="3632414"/>
            <a:ext cx="812800" cy="812800"/>
          </a:xfrm>
          <a:prstGeom prst="rect">
            <a:avLst/>
          </a:prstGeom>
        </p:spPr>
      </p:pic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BDA0B7B-4837-984A-A053-5737D022C3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48.841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33363" y="46824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0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8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1" y="5697856"/>
            <a:ext cx="1439783" cy="1034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254" y="643057"/>
            <a:ext cx="78033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Arial"/>
                <a:cs typeface="Arial"/>
              </a:rPr>
              <a:t>Six</a:t>
            </a:r>
            <a:r>
              <a:rPr lang="en-US" sz="2800" dirty="0">
                <a:latin typeface="Arial"/>
                <a:cs typeface="Arial"/>
              </a:rPr>
              <a:t> becomes </a:t>
            </a:r>
            <a:r>
              <a:rPr lang="en-US" sz="2800" b="1" i="1" dirty="0">
                <a:latin typeface="Arial"/>
                <a:cs typeface="Arial"/>
              </a:rPr>
              <a:t>siêx </a:t>
            </a:r>
            <a:r>
              <a:rPr lang="en-US" sz="2800" dirty="0">
                <a:latin typeface="Arial"/>
                <a:cs typeface="Arial"/>
              </a:rPr>
              <a:t>when followed by a noun</a:t>
            </a: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e.g. I’ y’ a siêx vaituthes </a:t>
            </a: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I’ y’en a six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1253" y="3188478"/>
            <a:ext cx="76331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Arial"/>
                <a:cs typeface="Arial"/>
              </a:rPr>
              <a:t>Dgix</a:t>
            </a:r>
            <a:r>
              <a:rPr lang="en-US" sz="2800" dirty="0">
                <a:latin typeface="Arial"/>
                <a:cs typeface="Arial"/>
              </a:rPr>
              <a:t> becomes </a:t>
            </a:r>
            <a:r>
              <a:rPr lang="en-US" sz="2800" b="1" i="1" dirty="0">
                <a:latin typeface="Arial"/>
                <a:cs typeface="Arial"/>
              </a:rPr>
              <a:t>dgiêx </a:t>
            </a:r>
            <a:r>
              <a:rPr lang="en-US" sz="2800" dirty="0">
                <a:latin typeface="Arial"/>
                <a:cs typeface="Arial"/>
              </a:rPr>
              <a:t>when followed by a noun</a:t>
            </a: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e.g. I’ y’ a dgiêx tchians</a:t>
            </a: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I’ y’en a dgix</a:t>
            </a:r>
          </a:p>
        </p:txBody>
      </p:sp>
    </p:spTree>
    <p:extLst>
      <p:ext uri="{BB962C8B-B14F-4D97-AF65-F5344CB8AC3E}">
        <p14:creationId xmlns:p14="http://schemas.microsoft.com/office/powerpoint/2010/main" val="341788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254" y="643057"/>
            <a:ext cx="7803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Arial"/>
                <a:cs typeface="Arial"/>
              </a:rPr>
              <a:t>Combein qu’i’ y’ a des picots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37549" y="3912873"/>
            <a:ext cx="41126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I’ y’ a trais picots</a:t>
            </a: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I’ y’en a trais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24D1E3B-62E5-074F-A326-311FF0473F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58" b="94030" l="8543" r="92965">
                        <a14:foregroundMark x1="79397" y1="74627" x2="79397" y2="74627"/>
                        <a14:foregroundMark x1="34673" y1="78607" x2="34673" y2="78607"/>
                        <a14:foregroundMark x1="52764" y1="58706" x2="52764" y2="58706"/>
                        <a14:foregroundMark x1="14070" y1="54726" x2="31658" y2="55721"/>
                        <a14:foregroundMark x1="31658" y1="55721" x2="67839" y2="53234"/>
                        <a14:foregroundMark x1="67839" y1="53234" x2="69849" y2="53234"/>
                        <a14:foregroundMark x1="46734" y1="66667" x2="48241" y2="84080"/>
                        <a14:foregroundMark x1="48241" y1="84080" x2="49246" y2="87562"/>
                        <a14:foregroundMark x1="49246" y1="89552" x2="14070" y2="92040"/>
                        <a14:foregroundMark x1="14070" y1="92040" x2="14070" y2="92040"/>
                        <a14:foregroundMark x1="10050" y1="90547" x2="9045" y2="55721"/>
                        <a14:foregroundMark x1="53769" y1="86567" x2="82412" y2="89055"/>
                        <a14:foregroundMark x1="57789" y1="93035" x2="46231" y2="92537"/>
                        <a14:foregroundMark x1="64824" y1="94527" x2="86432" y2="92537"/>
                        <a14:foregroundMark x1="88945" y1="91542" x2="92965" y2="49751"/>
                        <a14:foregroundMark x1="93467" y1="48756" x2="91457" y2="10945"/>
                        <a14:foregroundMark x1="90955" y1="8458" x2="54774" y2="13930"/>
                        <a14:foregroundMark x1="54774" y1="13930" x2="54774" y2="29851"/>
                        <a14:foregroundMark x1="25126" y1="72139" x2="25126" y2="72139"/>
                        <a14:foregroundMark x1="19095" y1="80597" x2="41206" y2="537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3748" y="1360173"/>
            <a:ext cx="2772034" cy="2799894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3EDFC83-02E5-9E44-B4F1-37F39D89B6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9.88199999999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46899" y="498267"/>
            <a:ext cx="812800" cy="812800"/>
          </a:xfrm>
          <a:prstGeom prst="rect">
            <a:avLst/>
          </a:prstGeom>
        </p:spPr>
      </p:pic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2002DEF-3035-E047-97DA-8369BDECF5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678.95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78427" y="43051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2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254" y="643057"/>
            <a:ext cx="7803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Arial"/>
                <a:cs typeface="Arial"/>
              </a:rPr>
              <a:t>Combein qu’i’ y’ a des picots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683" y="4298940"/>
            <a:ext cx="41126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I’ y’ a huit picots</a:t>
            </a: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I’ y’en a huit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D1E3B-62E5-074F-A326-311FF0473F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27" t="4499" r="5444" b="2679"/>
          <a:stretch/>
        </p:blipFill>
        <p:spPr>
          <a:xfrm rot="5400000">
            <a:off x="3342866" y="580399"/>
            <a:ext cx="2458265" cy="4901626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685CA73-81A7-E64B-88AB-A885AF5960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77.629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21916" y="498267"/>
            <a:ext cx="812800" cy="812800"/>
          </a:xfrm>
          <a:prstGeom prst="rect">
            <a:avLst/>
          </a:prstGeom>
        </p:spPr>
      </p:pic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0916A44-E383-DB46-98AE-409A8EC332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14.88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24565" y="50010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9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254" y="643057"/>
            <a:ext cx="7803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Arial"/>
                <a:cs typeface="Arial"/>
              </a:rPr>
              <a:t>Combein qu’i’ y’ a des picots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683" y="4298940"/>
            <a:ext cx="41126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 </a:t>
            </a:r>
          </a:p>
          <a:p>
            <a:r>
              <a:rPr lang="en-US" sz="2800" dirty="0">
                <a:latin typeface="Arial"/>
                <a:cs typeface="Arial"/>
              </a:rPr>
              <a:t>I’ y’ a chîn picots</a:t>
            </a: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I’ y’en a chîn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D1E3B-62E5-074F-A326-311FF0473F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02" b="93559" l="7426" r="92079">
                        <a14:foregroundMark x1="26733" y1="89831" x2="26733" y2="78305"/>
                        <a14:foregroundMark x1="26733" y1="78305" x2="26238" y2="76949"/>
                        <a14:foregroundMark x1="26238" y1="56949" x2="26733" y2="44068"/>
                        <a14:foregroundMark x1="75248" y1="89153" x2="70297" y2="69831"/>
                        <a14:foregroundMark x1="69905" y1="57288" x2="70083" y2="54371"/>
                        <a14:foregroundMark x1="69802" y1="58983" x2="69905" y2="57288"/>
                        <a14:foregroundMark x1="77228" y1="23729" x2="74257" y2="13220"/>
                        <a14:foregroundMark x1="56931" y1="7458" x2="56931" y2="7458"/>
                        <a14:foregroundMark x1="55626" y1="10169" x2="54950" y2="11186"/>
                        <a14:foregroundMark x1="55850" y1="9831" x2="55626" y2="10169"/>
                        <a14:foregroundMark x1="56751" y1="8475" x2="55850" y2="9831"/>
                        <a14:foregroundMark x1="57426" y1="7458" x2="56751" y2="8475"/>
                        <a14:foregroundMark x1="20297" y1="58644" x2="16337" y2="47458"/>
                        <a14:foregroundMark x1="16337" y1="47458" x2="16337" y2="46780"/>
                        <a14:foregroundMark x1="32673" y1="59322" x2="34653" y2="49153"/>
                        <a14:foregroundMark x1="32673" y1="91525" x2="36139" y2="78983"/>
                        <a14:foregroundMark x1="36139" y1="78983" x2="34653" y2="73559"/>
                        <a14:foregroundMark x1="81683" y1="84407" x2="65347" y2="80000"/>
                        <a14:foregroundMark x1="65347" y1="80000" x2="55446" y2="79322"/>
                        <a14:foregroundMark x1="67822" y1="48475" x2="77723" y2="47458"/>
                        <a14:foregroundMark x1="77228" y1="55254" x2="64851" y2="47458"/>
                        <a14:foregroundMark x1="64851" y1="47458" x2="64851" y2="47119"/>
                        <a14:foregroundMark x1="63366" y1="50847" x2="69802" y2="61695"/>
                        <a14:foregroundMark x1="69802" y1="61695" x2="81188" y2="52881"/>
                        <a14:foregroundMark x1="81188" y1="52881" x2="68812" y2="44407"/>
                        <a14:foregroundMark x1="68812" y1="44407" x2="65842" y2="44746"/>
                        <a14:foregroundMark x1="64356" y1="14915" x2="64851" y2="29492"/>
                        <a14:foregroundMark x1="64851" y1="29492" x2="78218" y2="36610"/>
                        <a14:foregroundMark x1="78218" y1="36610" x2="77228" y2="19322"/>
                        <a14:foregroundMark x1="26733" y1="73898" x2="13861" y2="81356"/>
                        <a14:foregroundMark x1="13861" y1="81356" x2="15842" y2="83051"/>
                        <a14:foregroundMark x1="11386" y1="66780" x2="47030" y2="62373"/>
                        <a14:foregroundMark x1="47030" y1="62373" x2="47030" y2="62373"/>
                        <a14:foregroundMark x1="38614" y1="64407" x2="49010" y2="69153"/>
                        <a14:foregroundMark x1="46040" y1="61695" x2="48515" y2="52203"/>
                        <a14:foregroundMark x1="49010" y1="50508" x2="49010" y2="43729"/>
                        <a14:foregroundMark x1="47030" y1="40678" x2="42079" y2="39661"/>
                        <a14:foregroundMark x1="35644" y1="37966" x2="30198" y2="37966"/>
                        <a14:foregroundMark x1="42079" y1="35593" x2="49505" y2="36271"/>
                        <a14:foregroundMark x1="21782" y1="36949" x2="8911" y2="45085"/>
                        <a14:foregroundMark x1="8911" y1="45085" x2="9901" y2="59322"/>
                        <a14:foregroundMark x1="10891" y1="40678" x2="8911" y2="38305"/>
                        <a14:foregroundMark x1="13861" y1="61356" x2="7426" y2="86102"/>
                        <a14:foregroundMark x1="7426" y1="86102" x2="11881" y2="92203"/>
                        <a14:foregroundMark x1="11881" y1="93898" x2="28713" y2="94915"/>
                        <a14:foregroundMark x1="28713" y1="94915" x2="45545" y2="92203"/>
                        <a14:foregroundMark x1="45545" y1="92203" x2="46040" y2="91864"/>
                        <a14:foregroundMark x1="53465" y1="93220" x2="87624" y2="94576"/>
                        <a14:foregroundMark x1="87624" y1="94576" x2="90099" y2="92542"/>
                        <a14:foregroundMark x1="90594" y1="94576" x2="91089" y2="69492"/>
                        <a14:foregroundMark x1="91089" y1="69492" x2="90099" y2="66102"/>
                        <a14:foregroundMark x1="88614" y1="65763" x2="54950" y2="65085"/>
                        <a14:foregroundMark x1="54455" y1="48136" x2="54455" y2="30169"/>
                        <a14:foregroundMark x1="83168" y1="37627" x2="91089" y2="47797"/>
                        <a14:foregroundMark x1="91089" y1="47797" x2="89109" y2="59322"/>
                        <a14:foregroundMark x1="89109" y1="59322" x2="84653" y2="61356"/>
                        <a14:foregroundMark x1="89604" y1="38983" x2="92079" y2="14237"/>
                        <a14:foregroundMark x1="92079" y1="14237" x2="87624" y2="6102"/>
                        <a14:foregroundMark x1="72772" y1="6780" x2="55941" y2="8814"/>
                        <a14:foregroundMark x1="55941" y1="8814" x2="53960" y2="27797"/>
                        <a14:backgroundMark x1="65347" y1="48814" x2="65728" y2="48847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5400000">
            <a:off x="3077943" y="946809"/>
            <a:ext cx="2816108" cy="4112631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33D8351-2DD9-1D4C-A49F-DC174BCDF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2.672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21916" y="353477"/>
            <a:ext cx="812800" cy="812800"/>
          </a:xfrm>
          <a:prstGeom prst="rect">
            <a:avLst/>
          </a:prstGeom>
        </p:spPr>
      </p:pic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D200406-F7A9-0B41-A669-5117BB725C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48.1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88938" y="50010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254" y="643057"/>
            <a:ext cx="7803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Arial"/>
                <a:cs typeface="Arial"/>
              </a:rPr>
              <a:t>Combein qu’i’ y’ a des picots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683" y="4298940"/>
            <a:ext cx="41126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I’ y’ a deux picots</a:t>
            </a: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I’ y’en a deux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D1E3B-62E5-074F-A326-311FF0473F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10" t="5741" r="4666" b="3862"/>
          <a:stretch/>
        </p:blipFill>
        <p:spPr>
          <a:xfrm rot="5400000">
            <a:off x="2772885" y="2214751"/>
            <a:ext cx="2933207" cy="1496290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8020102-6372-894C-B53E-18872E364A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4.089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46414" y="498267"/>
            <a:ext cx="812800" cy="812800"/>
          </a:xfrm>
          <a:prstGeom prst="rect">
            <a:avLst/>
          </a:prstGeom>
        </p:spPr>
      </p:pic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2880CAC-F2B6-6843-A78B-0BF3E3CAEA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69.556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24565" y="50010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0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254" y="643057"/>
            <a:ext cx="7803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Arial"/>
                <a:cs typeface="Arial"/>
              </a:rPr>
              <a:t>Combein qu’i’ y’ a des picots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683" y="4298940"/>
            <a:ext cx="41126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I’ y’ a onze picots</a:t>
            </a: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I’ y’en a onze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D1E3B-62E5-074F-A326-311FF0473F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08" t="2406" r="7684" b="1584"/>
          <a:stretch/>
        </p:blipFill>
        <p:spPr>
          <a:xfrm rot="5400000">
            <a:off x="3836251" y="521993"/>
            <a:ext cx="1815882" cy="4738254"/>
          </a:xfrm>
          <a:prstGeom prst="rect">
            <a:avLst/>
          </a:prstGeom>
        </p:spPr>
      </p:pic>
      <p:pic>
        <p:nvPicPr>
          <p:cNvPr id="7" name="Picture 6" descr="A picture containing light, mirror, drawing&#10;&#10;Description automatically generated">
            <a:extLst>
              <a:ext uri="{FF2B5EF4-FFF2-40B4-BE49-F238E27FC236}">
                <a16:creationId xmlns:a16="http://schemas.microsoft.com/office/drawing/2014/main" id="{88C60183-9F91-9C48-9FF9-01A113CC07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113319" y="2920643"/>
            <a:ext cx="888288" cy="878418"/>
          </a:xfrm>
          <a:prstGeom prst="rect">
            <a:avLst/>
          </a:prstGeom>
        </p:spPr>
      </p:pic>
      <p:pic>
        <p:nvPicPr>
          <p:cNvPr id="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C956355-4D32-DC4D-B2EF-4EB4B3FE2B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2.290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35023" y="498267"/>
            <a:ext cx="812800" cy="812800"/>
          </a:xfrm>
          <a:prstGeom prst="rect">
            <a:avLst/>
          </a:prstGeom>
        </p:spPr>
      </p:pic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1F1EDF9-7E50-724C-B1A8-D14CA9919A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4.1315"/>
                  <p14:fade out="13.7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70005" y="52068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3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254" y="643057"/>
            <a:ext cx="7803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Arial"/>
                <a:cs typeface="Arial"/>
              </a:rPr>
              <a:t>Combein qu’i’ y’ a des picots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683" y="4298940"/>
            <a:ext cx="41126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I’ y’ a siêx picots</a:t>
            </a: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I’ y’en a six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D1E3B-62E5-074F-A326-311FF0473F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10" t="2216" r="2916" b="1905"/>
          <a:stretch/>
        </p:blipFill>
        <p:spPr>
          <a:xfrm>
            <a:off x="3348841" y="1448788"/>
            <a:ext cx="2090057" cy="3161305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E0ACC65-2D78-9641-ACCF-4111541B3A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3.56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23148" y="498267"/>
            <a:ext cx="812800" cy="812800"/>
          </a:xfrm>
          <a:prstGeom prst="rect">
            <a:avLst/>
          </a:prstGeom>
        </p:spPr>
      </p:pic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9BEFED4-630F-B848-8C69-F6CBF07D76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26.95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8898" y="49727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6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254" y="643057"/>
            <a:ext cx="7803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Arial"/>
                <a:cs typeface="Arial"/>
              </a:rPr>
              <a:t>Combein qu’i’ y’ a des picots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683" y="4298940"/>
            <a:ext cx="41126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I’ y’ a neuf picots</a:t>
            </a: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I’ y’en a neuf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D1E3B-62E5-074F-A326-311FF0473F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12" b="96146" l="5584" r="94416">
                        <a14:foregroundMark x1="23350" y1="88651" x2="23350" y2="88651"/>
                        <a14:foregroundMark x1="28934" y1="90578" x2="27919" y2="87794"/>
                        <a14:foregroundMark x1="25381" y1="73876" x2="26396" y2="69807"/>
                        <a14:foregroundMark x1="28426" y1="52891" x2="28934" y2="46681"/>
                        <a14:foregroundMark x1="29442" y1="33619" x2="27411" y2="28051"/>
                        <a14:foregroundMark x1="25381" y1="95931" x2="30964" y2="95717"/>
                        <a14:foregroundMark x1="71574" y1="94861" x2="73604" y2="85011"/>
                        <a14:foregroundMark x1="74112" y1="75803" x2="73096" y2="66595"/>
                        <a14:foregroundMark x1="73096" y1="66595" x2="73096" y2="65953"/>
                        <a14:foregroundMark x1="69036" y1="53533" x2="69036" y2="44540"/>
                        <a14:foregroundMark x1="69036" y1="44540" x2="69036" y2="44540"/>
                        <a14:foregroundMark x1="72081" y1="37259" x2="73604" y2="28051"/>
                        <a14:foregroundMark x1="73604" y1="28051" x2="71066" y2="26124"/>
                        <a14:foregroundMark x1="77665" y1="8137" x2="69543" y2="17559"/>
                        <a14:foregroundMark x1="62944" y1="3426" x2="79188" y2="3426"/>
                        <a14:foregroundMark x1="58883" y1="4283" x2="52792" y2="92077"/>
                        <a14:foregroundMark x1="51269" y1="38330" x2="16244" y2="41113"/>
                        <a14:foregroundMark x1="14213" y1="40043" x2="6091" y2="31263"/>
                        <a14:foregroundMark x1="6091" y1="31263" x2="11675" y2="24197"/>
                        <a14:foregroundMark x1="9137" y1="54390" x2="46193" y2="59957"/>
                        <a14:foregroundMark x1="18274" y1="60171" x2="7107" y2="67880"/>
                        <a14:foregroundMark x1="7107" y1="67880" x2="8122" y2="79872"/>
                        <a14:foregroundMark x1="8122" y1="79872" x2="45178" y2="79015"/>
                        <a14:foregroundMark x1="8629" y1="92505" x2="28426" y2="96360"/>
                        <a14:foregroundMark x1="28426" y1="96360" x2="49746" y2="96146"/>
                        <a14:foregroundMark x1="49746" y1="96146" x2="49746" y2="93362"/>
                        <a14:foregroundMark x1="69543" y1="97859" x2="89848" y2="94861"/>
                        <a14:foregroundMark x1="89848" y1="94861" x2="90863" y2="85867"/>
                        <a14:foregroundMark x1="90863" y1="85867" x2="81218" y2="77730"/>
                        <a14:foregroundMark x1="81218" y1="77730" x2="77157" y2="77730"/>
                        <a14:foregroundMark x1="76142" y1="77730" x2="88832" y2="70021"/>
                        <a14:foregroundMark x1="88832" y1="70021" x2="88325" y2="60385"/>
                        <a14:foregroundMark x1="88325" y1="60385" x2="74619" y2="59743"/>
                        <a14:foregroundMark x1="94416" y1="49465" x2="87310" y2="40899"/>
                        <a14:foregroundMark x1="87310" y1="40899" x2="74112" y2="40685"/>
                        <a14:foregroundMark x1="92386" y1="34047" x2="88325" y2="25054"/>
                        <a14:foregroundMark x1="88325" y1="25054" x2="65482" y2="20985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5400000">
            <a:off x="3066799" y="150196"/>
            <a:ext cx="2250318" cy="5334512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BD5CCB6-0E49-1246-A15E-6E2EF6EE34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7.401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46414" y="498267"/>
            <a:ext cx="812800" cy="812800"/>
          </a:xfrm>
          <a:prstGeom prst="rect">
            <a:avLst/>
          </a:prstGeom>
        </p:spPr>
      </p:pic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B3858C6-7064-0D4B-84DB-FCB87DED6A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44.92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69240" y="51657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9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5637" y="1984772"/>
            <a:ext cx="84374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Arial"/>
                <a:cs typeface="Arial"/>
              </a:rPr>
              <a:t>Bouônjour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1CB75A0-F080-EE45-A439-BEA3650917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6.90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5688" y="33034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2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254" y="643057"/>
            <a:ext cx="7803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Arial"/>
                <a:cs typeface="Arial"/>
              </a:rPr>
              <a:t>Combein qu’i’ y’ a des picots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683" y="4298940"/>
            <a:ext cx="41126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I’ y’ a quat’ picots</a:t>
            </a: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I’ y’en a quat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D1E3B-62E5-074F-A326-311FF0473F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68" t="4715" r="4807" b="4986"/>
          <a:stretch/>
        </p:blipFill>
        <p:spPr>
          <a:xfrm rot="5400000">
            <a:off x="2814450" y="1531917"/>
            <a:ext cx="2980707" cy="2956955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CE872F8-84CB-2641-86D8-EB56BBFB13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4.389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142" y="498267"/>
            <a:ext cx="812800" cy="812800"/>
          </a:xfrm>
          <a:prstGeom prst="rect">
            <a:avLst/>
          </a:prstGeom>
        </p:spPr>
      </p:pic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635FD50-4FFC-9145-A859-12E97D089D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705.622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46255" y="50010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254" y="643057"/>
            <a:ext cx="7803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Arial"/>
                <a:cs typeface="Arial"/>
              </a:rPr>
              <a:t>Combein qu’i’ y’ a des picots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0686" y="4144560"/>
            <a:ext cx="41126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I’ y’ a dgiêx picots</a:t>
            </a: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I’ y’en a dgix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D1E3B-62E5-074F-A326-311FF0473F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08" t="2406" r="7684" b="1584"/>
          <a:stretch/>
        </p:blipFill>
        <p:spPr>
          <a:xfrm rot="5400000">
            <a:off x="4026256" y="590977"/>
            <a:ext cx="1815882" cy="4738254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5B891FB-C751-AC42-93AD-6C30002673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3.289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0165" y="512796"/>
            <a:ext cx="812800" cy="812800"/>
          </a:xfrm>
          <a:prstGeom prst="rect">
            <a:avLst/>
          </a:prstGeom>
        </p:spPr>
      </p:pic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846FF7F-02AA-5045-8840-9E0E5C1FE4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35.076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2366" y="48870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3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254" y="643057"/>
            <a:ext cx="7803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Arial"/>
                <a:cs typeface="Arial"/>
              </a:rPr>
              <a:t>Combein qu’i’ y’ a des picots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0686" y="4144560"/>
            <a:ext cx="41126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I’ y’ a douze picots</a:t>
            </a:r>
          </a:p>
          <a:p>
            <a:endParaRPr lang="en-US" sz="2800" dirty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I’ y’en a douze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D1E3B-62E5-074F-A326-311FF0473F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08" t="2406" r="7684" b="1584"/>
          <a:stretch/>
        </p:blipFill>
        <p:spPr>
          <a:xfrm rot="5400000">
            <a:off x="3836251" y="521993"/>
            <a:ext cx="1815882" cy="4738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0F99BD-07FF-DE40-8FAD-6D656396844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10" t="5741" r="4666" b="3862"/>
          <a:stretch/>
        </p:blipFill>
        <p:spPr>
          <a:xfrm rot="5400000">
            <a:off x="6668538" y="2427961"/>
            <a:ext cx="1815881" cy="926319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A35288D-7AED-1D42-9515-E70655523B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09.824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46414" y="538953"/>
            <a:ext cx="812800" cy="812800"/>
          </a:xfrm>
          <a:prstGeom prst="rect">
            <a:avLst/>
          </a:prstGeom>
        </p:spPr>
      </p:pic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356CC74-FB32-3841-B2CB-622C700440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38.206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46414" y="50010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7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D0662-2A84-6A4A-B320-C14E9B8F1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" y="716168"/>
            <a:ext cx="3532909" cy="1143000"/>
          </a:xfrm>
        </p:spPr>
        <p:txBody>
          <a:bodyPr>
            <a:noAutofit/>
          </a:bodyPr>
          <a:lstStyle/>
          <a:p>
            <a:r>
              <a:rPr lang="en-US" sz="7200" dirty="0"/>
              <a:t>À bétôt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A5D437-ED03-5043-8737-95B604E4242A}"/>
              </a:ext>
            </a:extLst>
          </p:cNvPr>
          <p:cNvSpPr txBox="1">
            <a:spLocks/>
          </p:cNvSpPr>
          <p:nvPr/>
        </p:nvSpPr>
        <p:spPr>
          <a:xfrm>
            <a:off x="499093" y="2552721"/>
            <a:ext cx="35329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/>
              <a:t>À bi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569C7480-C6D5-5749-930F-9C51D8825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277" y="1287668"/>
            <a:ext cx="4507489" cy="4507489"/>
          </a:xfrm>
          <a:prstGeom prst="rect">
            <a:avLst/>
          </a:prstGeom>
        </p:spPr>
      </p:pic>
      <p:pic>
        <p:nvPicPr>
          <p:cNvPr id="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DB4906C-E999-D349-A643-47DE55BD3E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.17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4327" y="881268"/>
            <a:ext cx="812800" cy="812800"/>
          </a:xfrm>
          <a:prstGeom prst="rect">
            <a:avLst/>
          </a:prstGeom>
        </p:spPr>
      </p:pic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DF58525-B911-264A-BF6A-B7744794DD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86.86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9202" y="2837985"/>
            <a:ext cx="812800" cy="812800"/>
          </a:xfrm>
          <a:prstGeom prst="rect">
            <a:avLst/>
          </a:prstGeom>
        </p:spPr>
      </p:pic>
      <p:pic>
        <p:nvPicPr>
          <p:cNvPr id="11" name="Picture 10" descr="JérriaisLogo_COL.ai">
            <a:extLst>
              <a:ext uri="{FF2B5EF4-FFF2-40B4-BE49-F238E27FC236}">
                <a16:creationId xmlns:a16="http://schemas.microsoft.com/office/drawing/2014/main" id="{1E3820E5-BF6C-E842-9EE3-1E74695E1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12" name="Picture 11" descr="JérriaisCow_COL.png">
            <a:extLst>
              <a:ext uri="{FF2B5EF4-FFF2-40B4-BE49-F238E27FC236}">
                <a16:creationId xmlns:a16="http://schemas.microsoft.com/office/drawing/2014/main" id="{D4A92C0D-DC46-D34C-B421-C3C00727A5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1" y="5697856"/>
            <a:ext cx="1439783" cy="103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3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527ED6A-5835-954C-B8AD-DD1F3F607A66}"/>
              </a:ext>
            </a:extLst>
          </p:cNvPr>
          <p:cNvGrpSpPr/>
          <p:nvPr/>
        </p:nvGrpSpPr>
        <p:grpSpPr>
          <a:xfrm>
            <a:off x="3197136" y="445206"/>
            <a:ext cx="2624903" cy="1514110"/>
            <a:chOff x="5338978" y="303105"/>
            <a:chExt cx="2624903" cy="1514110"/>
          </a:xfrm>
        </p:grpSpPr>
        <p:sp>
          <p:nvSpPr>
            <p:cNvPr id="15" name="Oval Callout 14"/>
            <p:cNvSpPr/>
            <p:nvPr/>
          </p:nvSpPr>
          <p:spPr>
            <a:xfrm>
              <a:off x="5338978" y="303105"/>
              <a:ext cx="2624903" cy="1514110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900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  <p:sp>
          <p:nvSpPr>
            <p:cNvPr id="16" name="Text Box 4"/>
            <p:cNvSpPr txBox="1"/>
            <p:nvPr/>
          </p:nvSpPr>
          <p:spPr>
            <a:xfrm>
              <a:off x="5667395" y="586604"/>
              <a:ext cx="2077198" cy="920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J’sis d’charme</a:t>
              </a:r>
              <a:endParaRPr lang="en-GB" dirty="0">
                <a:ea typeface="ＭＳ 明朝"/>
                <a:cs typeface="Times New Roman"/>
              </a:endParaRPr>
            </a:p>
            <a:p>
              <a:r>
                <a:rPr lang="en-GB" sz="1400" dirty="0"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609" b="98261" l="0" r="9920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23296" y="959560"/>
              <a:ext cx="842220" cy="78596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31703A-39D8-7143-AB38-C32E7E6C9578}"/>
              </a:ext>
            </a:extLst>
          </p:cNvPr>
          <p:cNvGrpSpPr/>
          <p:nvPr/>
        </p:nvGrpSpPr>
        <p:grpSpPr>
          <a:xfrm>
            <a:off x="6163440" y="381119"/>
            <a:ext cx="2793745" cy="1439940"/>
            <a:chOff x="8307602" y="417827"/>
            <a:chExt cx="2793745" cy="1439940"/>
          </a:xfrm>
        </p:grpSpPr>
        <p:sp>
          <p:nvSpPr>
            <p:cNvPr id="25" name="Oval Callout 24"/>
            <p:cNvSpPr/>
            <p:nvPr/>
          </p:nvSpPr>
          <p:spPr>
            <a:xfrm>
              <a:off x="8307602" y="417827"/>
              <a:ext cx="2793745" cy="1439940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900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  <p:sp>
          <p:nvSpPr>
            <p:cNvPr id="26" name="Text Box 4"/>
            <p:cNvSpPr txBox="1"/>
            <p:nvPr/>
          </p:nvSpPr>
          <p:spPr>
            <a:xfrm>
              <a:off x="8565297" y="614170"/>
              <a:ext cx="2210810" cy="875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J’sis mangnifique</a:t>
              </a:r>
              <a:endParaRPr lang="en-GB" dirty="0">
                <a:ea typeface="ＭＳ 明朝"/>
                <a:cs typeface="Times New Roman"/>
              </a:endParaRPr>
            </a:p>
            <a:p>
              <a:r>
                <a:rPr lang="en-GB" sz="1400" dirty="0"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8291" l="0" r="9819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34439" y="975974"/>
              <a:ext cx="800785" cy="76432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86E88A-0FB5-724F-AFFA-A692C766A9BE}"/>
              </a:ext>
            </a:extLst>
          </p:cNvPr>
          <p:cNvGrpSpPr/>
          <p:nvPr/>
        </p:nvGrpSpPr>
        <p:grpSpPr>
          <a:xfrm>
            <a:off x="6067966" y="2156511"/>
            <a:ext cx="2978508" cy="1481616"/>
            <a:chOff x="7591966" y="2156511"/>
            <a:chExt cx="2978508" cy="1481616"/>
          </a:xfrm>
        </p:grpSpPr>
        <p:sp>
          <p:nvSpPr>
            <p:cNvPr id="35" name="Oval Callout 34"/>
            <p:cNvSpPr/>
            <p:nvPr/>
          </p:nvSpPr>
          <p:spPr>
            <a:xfrm>
              <a:off x="7591966" y="2156511"/>
              <a:ext cx="2978508" cy="1481616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900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  <p:sp>
          <p:nvSpPr>
            <p:cNvPr id="36" name="Text Box 4"/>
            <p:cNvSpPr txBox="1"/>
            <p:nvPr/>
          </p:nvSpPr>
          <p:spPr>
            <a:xfrm>
              <a:off x="7998421" y="2348034"/>
              <a:ext cx="2169240" cy="900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J’sis malheutheuse</a:t>
              </a:r>
              <a:endParaRPr lang="en-GB" dirty="0">
                <a:ea typeface="ＭＳ 明朝"/>
                <a:cs typeface="Times New Roman"/>
              </a:endParaRPr>
            </a:p>
            <a:p>
              <a:r>
                <a:rPr lang="en-GB" sz="1200" dirty="0"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935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81302" y="2741371"/>
              <a:ext cx="879253" cy="77150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0DB22A-4579-F946-984B-00ADBE397E79}"/>
              </a:ext>
            </a:extLst>
          </p:cNvPr>
          <p:cNvGrpSpPr/>
          <p:nvPr/>
        </p:nvGrpSpPr>
        <p:grpSpPr>
          <a:xfrm>
            <a:off x="3148726" y="2216931"/>
            <a:ext cx="2665721" cy="1514109"/>
            <a:chOff x="4672725" y="2216930"/>
            <a:chExt cx="2665721" cy="1514109"/>
          </a:xfrm>
        </p:grpSpPr>
        <p:sp>
          <p:nvSpPr>
            <p:cNvPr id="40" name="Oval Callout 39"/>
            <p:cNvSpPr/>
            <p:nvPr/>
          </p:nvSpPr>
          <p:spPr>
            <a:xfrm>
              <a:off x="4672725" y="2216930"/>
              <a:ext cx="2665721" cy="1514109"/>
            </a:xfrm>
            <a:prstGeom prst="wedgeEllipseCallout">
              <a:avLst>
                <a:gd name="adj1" fmla="val -49460"/>
                <a:gd name="adj2" fmla="val 47084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GB" sz="900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a typeface="ＭＳ 明朝"/>
                <a:cs typeface="Times New Roman"/>
              </a:endParaRPr>
            </a:p>
          </p:txBody>
        </p:sp>
        <p:sp>
          <p:nvSpPr>
            <p:cNvPr id="41" name="Text Box 4"/>
            <p:cNvSpPr txBox="1"/>
            <p:nvPr/>
          </p:nvSpPr>
          <p:spPr>
            <a:xfrm>
              <a:off x="4978837" y="2386075"/>
              <a:ext cx="2109500" cy="920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J’sis malheutheux</a:t>
              </a:r>
              <a:endParaRPr lang="en-GB" dirty="0">
                <a:ea typeface="ＭＳ 明朝"/>
                <a:cs typeface="Times New Roman"/>
              </a:endParaRPr>
            </a:p>
            <a:p>
              <a:r>
                <a:rPr lang="en-GB" sz="1200" dirty="0">
                  <a:ea typeface="ＭＳ 明朝"/>
                  <a:cs typeface="Times New Roman"/>
                </a:rPr>
                <a:t> 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609" b="9826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41486" y="2757259"/>
              <a:ext cx="755262" cy="852183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867625-CD7F-794F-9C46-E1421345E8C3}"/>
              </a:ext>
            </a:extLst>
          </p:cNvPr>
          <p:cNvGrpSpPr/>
          <p:nvPr/>
        </p:nvGrpSpPr>
        <p:grpSpPr>
          <a:xfrm>
            <a:off x="247449" y="4302696"/>
            <a:ext cx="2731636" cy="1469196"/>
            <a:chOff x="375333" y="2742992"/>
            <a:chExt cx="2435491" cy="1258850"/>
          </a:xfrm>
        </p:grpSpPr>
        <p:grpSp>
          <p:nvGrpSpPr>
            <p:cNvPr id="43" name="Group 42"/>
            <p:cNvGrpSpPr/>
            <p:nvPr/>
          </p:nvGrpSpPr>
          <p:grpSpPr>
            <a:xfrm>
              <a:off x="375333" y="2742992"/>
              <a:ext cx="2435491" cy="1258850"/>
              <a:chOff x="330200" y="806450"/>
              <a:chExt cx="8483600" cy="5245100"/>
            </a:xfrm>
          </p:grpSpPr>
          <p:sp>
            <p:nvSpPr>
              <p:cNvPr id="44" name="Oval Callout 43"/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45" name="Text Box 4"/>
              <p:cNvSpPr txBox="1"/>
              <p:nvPr/>
            </p:nvSpPr>
            <p:spPr>
              <a:xfrm>
                <a:off x="1429742" y="1356897"/>
                <a:ext cx="6713438" cy="3187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lâssé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8261" l="2679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27153" y="3194311"/>
              <a:ext cx="654603" cy="67213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86BD8D-F4BD-EB45-9C5B-29DF08D94C45}"/>
              </a:ext>
            </a:extLst>
          </p:cNvPr>
          <p:cNvGrpSpPr/>
          <p:nvPr/>
        </p:nvGrpSpPr>
        <p:grpSpPr>
          <a:xfrm>
            <a:off x="6278532" y="4176030"/>
            <a:ext cx="2665722" cy="1493160"/>
            <a:chOff x="3442744" y="884988"/>
            <a:chExt cx="2489046" cy="1251018"/>
          </a:xfrm>
        </p:grpSpPr>
        <p:grpSp>
          <p:nvGrpSpPr>
            <p:cNvPr id="39" name="Group 38"/>
            <p:cNvGrpSpPr/>
            <p:nvPr/>
          </p:nvGrpSpPr>
          <p:grpSpPr>
            <a:xfrm>
              <a:off x="3442744" y="884988"/>
              <a:ext cx="2489046" cy="1251018"/>
              <a:chOff x="-15530442" y="14473965"/>
              <a:chExt cx="8483599" cy="5245101"/>
            </a:xfrm>
          </p:grpSpPr>
          <p:sp>
            <p:nvSpPr>
              <p:cNvPr id="48" name="Oval Callout 47"/>
              <p:cNvSpPr/>
              <p:nvPr/>
            </p:nvSpPr>
            <p:spPr>
              <a:xfrm>
                <a:off x="-15530442" y="14473965"/>
                <a:ext cx="8483599" cy="5245101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49" name="Text Box 4"/>
              <p:cNvSpPr txBox="1"/>
              <p:nvPr/>
            </p:nvSpPr>
            <p:spPr>
              <a:xfrm>
                <a:off x="-14391292" y="14890427"/>
                <a:ext cx="6713436" cy="31876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triste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36450" y="1346151"/>
              <a:ext cx="812968" cy="68449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2C4B54-C1BD-DD4B-BB04-44D036AC146D}"/>
              </a:ext>
            </a:extLst>
          </p:cNvPr>
          <p:cNvGrpSpPr/>
          <p:nvPr/>
        </p:nvGrpSpPr>
        <p:grpSpPr>
          <a:xfrm>
            <a:off x="3247299" y="4290277"/>
            <a:ext cx="2731635" cy="1481617"/>
            <a:chOff x="614484" y="4020875"/>
            <a:chExt cx="2731635" cy="1627113"/>
          </a:xfrm>
        </p:grpSpPr>
        <p:grpSp>
          <p:nvGrpSpPr>
            <p:cNvPr id="55" name="Group 54"/>
            <p:cNvGrpSpPr/>
            <p:nvPr/>
          </p:nvGrpSpPr>
          <p:grpSpPr>
            <a:xfrm>
              <a:off x="614484" y="4020875"/>
              <a:ext cx="2731635" cy="1627113"/>
              <a:chOff x="330200" y="806450"/>
              <a:chExt cx="8483600" cy="5245100"/>
            </a:xfrm>
          </p:grpSpPr>
          <p:sp>
            <p:nvSpPr>
              <p:cNvPr id="56" name="Oval Callout 55"/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9000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 dirty="0">
                  <a:ea typeface="ＭＳ 明朝"/>
                  <a:cs typeface="Times New Roman"/>
                </a:endParaRPr>
              </a:p>
            </p:txBody>
          </p:sp>
          <p:sp>
            <p:nvSpPr>
              <p:cNvPr id="57" name="Text Box 4"/>
              <p:cNvSpPr txBox="1"/>
              <p:nvPr/>
            </p:nvSpPr>
            <p:spPr>
              <a:xfrm>
                <a:off x="1484378" y="1329452"/>
                <a:ext cx="6713438" cy="3187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mârri</a:t>
                </a:r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9213" y="4556361"/>
              <a:ext cx="913331" cy="98944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8766A48-452B-EA4F-8596-47DEDFA9AA2C}"/>
              </a:ext>
            </a:extLst>
          </p:cNvPr>
          <p:cNvGrpSpPr/>
          <p:nvPr/>
        </p:nvGrpSpPr>
        <p:grpSpPr>
          <a:xfrm>
            <a:off x="223912" y="2416486"/>
            <a:ext cx="2665721" cy="1548156"/>
            <a:chOff x="-14393387" y="13015751"/>
            <a:chExt cx="8056687" cy="473813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DBF4822-449E-9A47-A602-007AE74FDD35}"/>
                </a:ext>
              </a:extLst>
            </p:cNvPr>
            <p:cNvGrpSpPr/>
            <p:nvPr/>
          </p:nvGrpSpPr>
          <p:grpSpPr>
            <a:xfrm>
              <a:off x="-14393387" y="13015751"/>
              <a:ext cx="8056687" cy="4738131"/>
              <a:chOff x="-15530442" y="14473965"/>
              <a:chExt cx="8483599" cy="5245101"/>
            </a:xfrm>
          </p:grpSpPr>
          <p:sp>
            <p:nvSpPr>
              <p:cNvPr id="52" name="Oval Callout 51">
                <a:extLst>
                  <a:ext uri="{FF2B5EF4-FFF2-40B4-BE49-F238E27FC236}">
                    <a16:creationId xmlns:a16="http://schemas.microsoft.com/office/drawing/2014/main" id="{D5782C6B-2310-2941-A998-FE5FF0F8CAE4}"/>
                  </a:ext>
                </a:extLst>
              </p:cNvPr>
              <p:cNvSpPr/>
              <p:nvPr/>
            </p:nvSpPr>
            <p:spPr>
              <a:xfrm>
                <a:off x="-15530442" y="14473965"/>
                <a:ext cx="8483599" cy="5245101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GB" sz="900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a typeface="ＭＳ 明朝"/>
                  <a:cs typeface="Times New Roman"/>
                </a:endParaRPr>
              </a:p>
            </p:txBody>
          </p:sp>
          <p:sp>
            <p:nvSpPr>
              <p:cNvPr id="53" name="Text Box 4">
                <a:extLst>
                  <a:ext uri="{FF2B5EF4-FFF2-40B4-BE49-F238E27FC236}">
                    <a16:creationId xmlns:a16="http://schemas.microsoft.com/office/drawing/2014/main" id="{6C00F9B8-3BCE-4041-8476-613563A550DE}"/>
                  </a:ext>
                </a:extLst>
              </p:cNvPr>
              <p:cNvSpPr txBox="1"/>
              <p:nvPr/>
            </p:nvSpPr>
            <p:spPr>
              <a:xfrm>
                <a:off x="-14539412" y="15347654"/>
                <a:ext cx="6713435" cy="31876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dirty="0">
                    <a:solidFill>
                      <a:srgbClr val="000000"/>
                    </a:solidFill>
                    <a:latin typeface="Museo 300 Regular"/>
                    <a:ea typeface="ＭＳ 明朝"/>
                    <a:cs typeface="Times New Roman"/>
                  </a:rPr>
                  <a:t>J’sis pon trop mal</a:t>
                </a:r>
                <a:endParaRPr lang="en-GB" dirty="0">
                  <a:ea typeface="ＭＳ 明朝"/>
                  <a:cs typeface="Times New Roman"/>
                </a:endParaRPr>
              </a:p>
              <a:p>
                <a:r>
                  <a:rPr lang="en-GB" sz="1200" dirty="0"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7C97565-8DA0-704D-BFAE-070961E7F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0" b="100000" l="2703" r="100000">
                          <a14:foregroundMark x1="51351" y1="83784" x2="48649" y2="94595"/>
                          <a14:foregroundMark x1="54054" y1="91892" x2="54054" y2="91892"/>
                          <a14:foregroundMark x1="59459" y1="91892" x2="59459" y2="91892"/>
                          <a14:foregroundMark x1="63063" y1="84685" x2="63063" y2="846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1675294" y="14705303"/>
              <a:ext cx="2656748" cy="2656746"/>
            </a:xfrm>
            <a:prstGeom prst="rect">
              <a:avLst/>
            </a:prstGeom>
          </p:spPr>
        </p:pic>
      </p:grp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7323B97-5D6E-6245-A7A7-66B4BE7E8F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.6988" end="333.9468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183422" y="1037477"/>
            <a:ext cx="498841" cy="498841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B855500-8297-B542-8AFC-617B3A1D71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75.2876" end="395.1257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261363" y="1048619"/>
            <a:ext cx="498841" cy="498841"/>
          </a:xfrm>
          <a:prstGeom prst="rect">
            <a:avLst/>
          </a:prstGeom>
        </p:spPr>
      </p:pic>
      <p:pic>
        <p:nvPicPr>
          <p:cNvPr id="2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D282545-DCE1-864C-BD7D-47E72893EF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436.5518" end="397.6973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924464" y="3014037"/>
            <a:ext cx="498841" cy="498841"/>
          </a:xfrm>
          <a:prstGeom prst="rect">
            <a:avLst/>
          </a:prstGeom>
        </p:spPr>
      </p:pic>
      <p:pic>
        <p:nvPicPr>
          <p:cNvPr id="2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3207902-26C0-CC4C-8D7B-3D88E07796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292.2122" end="421.8648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952945" y="2995989"/>
            <a:ext cx="498841" cy="498841"/>
          </a:xfrm>
          <a:prstGeom prst="rect">
            <a:avLst/>
          </a:prstGeom>
        </p:spPr>
      </p:pic>
      <p:pic>
        <p:nvPicPr>
          <p:cNvPr id="2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3F25BD2-5B64-DC47-8A01-A29D2AC536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409.4157" end="490.763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106638" y="2971388"/>
            <a:ext cx="498841" cy="498841"/>
          </a:xfrm>
          <a:prstGeom prst="rect">
            <a:avLst/>
          </a:prstGeom>
        </p:spPr>
      </p:pic>
      <p:pic>
        <p:nvPicPr>
          <p:cNvPr id="3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9DD535C-06FC-A543-8956-CFDD914E5E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537.4085" end="209.5646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957006" y="5067470"/>
            <a:ext cx="498841" cy="498841"/>
          </a:xfrm>
          <a:prstGeom prst="rect">
            <a:avLst/>
          </a:prstGeom>
        </p:spPr>
      </p:pic>
      <p:pic>
        <p:nvPicPr>
          <p:cNvPr id="31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6E72123-183E-6940-8E1A-17299A2B58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295.786" end="404.0674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987163" y="5033469"/>
            <a:ext cx="498841" cy="498841"/>
          </a:xfrm>
          <a:prstGeom prst="rect">
            <a:avLst/>
          </a:prstGeom>
        </p:spPr>
      </p:pic>
      <p:pic>
        <p:nvPicPr>
          <p:cNvPr id="6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E6A4773-A21C-714D-A7F7-BC39AEC0D7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302.6126" end="446.49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076046" y="4873907"/>
            <a:ext cx="498841" cy="498841"/>
          </a:xfrm>
          <a:prstGeom prst="rect">
            <a:avLst/>
          </a:prstGeom>
        </p:spPr>
      </p:pic>
      <p:pic>
        <p:nvPicPr>
          <p:cNvPr id="54" name="Picture 53" descr="JérriaisLogo_COL.ai">
            <a:extLst>
              <a:ext uri="{FF2B5EF4-FFF2-40B4-BE49-F238E27FC236}">
                <a16:creationId xmlns:a16="http://schemas.microsoft.com/office/drawing/2014/main" id="{BFB48E37-F0EB-054E-8A6C-903514DD6D2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950" y="5675556"/>
            <a:ext cx="1927050" cy="1444438"/>
          </a:xfrm>
          <a:prstGeom prst="rect">
            <a:avLst/>
          </a:prstGeom>
        </p:spPr>
      </p:pic>
      <p:pic>
        <p:nvPicPr>
          <p:cNvPr id="58" name="Picture 57" descr="JérriaisCow_COL.png">
            <a:extLst>
              <a:ext uri="{FF2B5EF4-FFF2-40B4-BE49-F238E27FC236}">
                <a16:creationId xmlns:a16="http://schemas.microsoft.com/office/drawing/2014/main" id="{FD1EA0BF-3D16-6943-99D1-7AAC96C2376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3" y="5980458"/>
            <a:ext cx="931821" cy="669313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8D4400D1-CB4C-5441-81DD-4436A2C1170F}"/>
              </a:ext>
            </a:extLst>
          </p:cNvPr>
          <p:cNvGrpSpPr>
            <a:grpSpLocks/>
          </p:cNvGrpSpPr>
          <p:nvPr/>
        </p:nvGrpSpPr>
        <p:grpSpPr bwMode="auto">
          <a:xfrm rot="20806504">
            <a:off x="102868" y="203682"/>
            <a:ext cx="2878471" cy="1716463"/>
            <a:chOff x="330200" y="806450"/>
            <a:chExt cx="8483600" cy="5245100"/>
          </a:xfrm>
        </p:grpSpPr>
        <p:sp>
          <p:nvSpPr>
            <p:cNvPr id="61" name="Oval Callout 60">
              <a:extLst>
                <a:ext uri="{FF2B5EF4-FFF2-40B4-BE49-F238E27FC236}">
                  <a16:creationId xmlns:a16="http://schemas.microsoft.com/office/drawing/2014/main" id="{3EB3B366-D578-0B46-A58B-D7A38F8FE730}"/>
                </a:ext>
              </a:extLst>
            </p:cNvPr>
            <p:cNvSpPr/>
            <p:nvPr/>
          </p:nvSpPr>
          <p:spPr>
            <a:xfrm>
              <a:off x="330200" y="806450"/>
              <a:ext cx="8483600" cy="5245100"/>
            </a:xfrm>
            <a:prstGeom prst="wedgeEllipseCallout">
              <a:avLst>
                <a:gd name="adj1" fmla="val -55907"/>
                <a:gd name="adj2" fmla="val 61635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sz="90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 dirty="0">
                <a:ea typeface="ＭＳ 明朝"/>
                <a:cs typeface="Times New Roman"/>
              </a:endParaRPr>
            </a:p>
          </p:txBody>
        </p:sp>
        <p:sp>
          <p:nvSpPr>
            <p:cNvPr id="62" name="Text Box 4">
              <a:extLst>
                <a:ext uri="{FF2B5EF4-FFF2-40B4-BE49-F238E27FC236}">
                  <a16:creationId xmlns:a16="http://schemas.microsoft.com/office/drawing/2014/main" id="{EC014257-923E-6940-9666-0B3A00C105FB}"/>
                </a:ext>
              </a:extLst>
            </p:cNvPr>
            <p:cNvSpPr txBox="1"/>
            <p:nvPr/>
          </p:nvSpPr>
          <p:spPr>
            <a:xfrm>
              <a:off x="1196245" y="1834432"/>
              <a:ext cx="7094040" cy="318913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en-GB" sz="32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Comment qu’tu’es?</a:t>
              </a:r>
              <a:endParaRPr lang="en-GB" sz="3200" dirty="0">
                <a:ea typeface="ＭＳ 明朝"/>
                <a:cs typeface="Times New Roman"/>
              </a:endParaRPr>
            </a:p>
            <a:p>
              <a:pPr>
                <a:defRPr/>
              </a:pPr>
              <a:r>
                <a:rPr lang="en-GB" sz="1400" dirty="0">
                  <a:ea typeface="ＭＳ 明朝"/>
                  <a:cs typeface="Times New Roman"/>
                </a:rPr>
                <a:t> </a:t>
              </a:r>
            </a:p>
          </p:txBody>
        </p:sp>
      </p:grpSp>
      <p:pic>
        <p:nvPicPr>
          <p:cNvPr id="2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5414BBC-C5D3-5242-A67D-69443F4479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362.9125" end="267.909"/>
                  <p14:fade out="436.9693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 rot="20630162">
            <a:off x="2499667" y="625121"/>
            <a:ext cx="460987" cy="4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7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8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3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95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30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313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6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153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6A4C-69CE-B24F-B960-B82AA34FF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13154"/>
            <a:ext cx="8846444" cy="1373351"/>
          </a:xfrm>
        </p:spPr>
        <p:txBody>
          <a:bodyPr>
            <a:noAutofit/>
          </a:bodyPr>
          <a:lstStyle/>
          <a:p>
            <a:r>
              <a:rPr lang="en-US" sz="4800" dirty="0">
                <a:latin typeface="Arial"/>
                <a:cs typeface="Arial"/>
              </a:rPr>
              <a:t>Aniet, j’sommes à apprendre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010840-66A8-4D4F-AE62-B0E9F138B0DC}"/>
              </a:ext>
            </a:extLst>
          </p:cNvPr>
          <p:cNvSpPr txBox="1">
            <a:spLocks/>
          </p:cNvSpPr>
          <p:nvPr/>
        </p:nvSpPr>
        <p:spPr>
          <a:xfrm>
            <a:off x="362674" y="2423719"/>
            <a:ext cx="8673665" cy="31918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Numbers 1-12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To count up to 10 objects</a:t>
            </a:r>
          </a:p>
        </p:txBody>
      </p:sp>
      <p:pic>
        <p:nvPicPr>
          <p:cNvPr id="5" name="Picture 4" descr="JérriaisCow_CO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2" y="5615594"/>
            <a:ext cx="1439783" cy="1034174"/>
          </a:xfrm>
          <a:prstGeom prst="rect">
            <a:avLst/>
          </a:prstGeom>
        </p:spPr>
      </p:pic>
      <p:pic>
        <p:nvPicPr>
          <p:cNvPr id="6" name="Picture 5" descr="JérriaisLogo_COL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89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6506" y="566971"/>
            <a:ext cx="63907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Arial"/>
                <a:cs typeface="Arial"/>
              </a:rPr>
              <a:t>Compter en Jèrriais 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38737D9-CAAA-BC49-B379-3B7E0DC6CB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1.1934" end="318.47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0835" y="32766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9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2" y="5615594"/>
            <a:ext cx="1439783" cy="1034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2752" y="575319"/>
            <a:ext cx="3921349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/>
                <a:cs typeface="Arial Black"/>
              </a:rPr>
              <a:t>1 </a:t>
            </a:r>
            <a:r>
              <a:rPr lang="mr-IN" sz="2800" dirty="0">
                <a:latin typeface="Arial Black"/>
                <a:cs typeface="Arial Black"/>
              </a:rPr>
              <a:t>–</a:t>
            </a:r>
            <a:r>
              <a:rPr lang="en-US" sz="2800" dirty="0">
                <a:latin typeface="Arial Black"/>
                <a:cs typeface="Arial Black"/>
              </a:rPr>
              <a:t> ieune</a:t>
            </a:r>
          </a:p>
          <a:p>
            <a:endParaRPr lang="en-US" sz="2800" dirty="0">
              <a:latin typeface="Arial Black"/>
              <a:cs typeface="Arial Black"/>
            </a:endParaRPr>
          </a:p>
          <a:p>
            <a:r>
              <a:rPr lang="en-US" sz="2800" dirty="0">
                <a:latin typeface="Arial Black"/>
                <a:cs typeface="Arial Black"/>
              </a:rPr>
              <a:t>2 </a:t>
            </a:r>
            <a:r>
              <a:rPr lang="mr-IN" sz="2800" dirty="0">
                <a:latin typeface="Arial Black"/>
                <a:cs typeface="Arial Black"/>
              </a:rPr>
              <a:t>–</a:t>
            </a:r>
            <a:r>
              <a:rPr lang="en-US" sz="2800" dirty="0">
                <a:latin typeface="Arial Black"/>
                <a:cs typeface="Arial Black"/>
              </a:rPr>
              <a:t> deux</a:t>
            </a:r>
          </a:p>
          <a:p>
            <a:endParaRPr lang="en-US" sz="2800" dirty="0">
              <a:latin typeface="Arial Black"/>
              <a:cs typeface="Arial Black"/>
            </a:endParaRPr>
          </a:p>
          <a:p>
            <a:r>
              <a:rPr lang="en-US" sz="2800" dirty="0">
                <a:latin typeface="Arial Black"/>
                <a:cs typeface="Arial Black"/>
              </a:rPr>
              <a:t>3 </a:t>
            </a:r>
            <a:r>
              <a:rPr lang="mr-IN" sz="2800" dirty="0">
                <a:latin typeface="Arial Black"/>
                <a:cs typeface="Arial Black"/>
              </a:rPr>
              <a:t>–</a:t>
            </a:r>
            <a:r>
              <a:rPr lang="en-US" sz="2800" dirty="0">
                <a:latin typeface="Arial Black"/>
                <a:cs typeface="Arial Black"/>
              </a:rPr>
              <a:t> trais</a:t>
            </a:r>
          </a:p>
          <a:p>
            <a:endParaRPr lang="en-US" sz="2800" dirty="0">
              <a:latin typeface="Arial Black"/>
              <a:cs typeface="Arial Black"/>
            </a:endParaRPr>
          </a:p>
          <a:p>
            <a:r>
              <a:rPr lang="en-US" sz="2800" dirty="0">
                <a:latin typeface="Arial Black"/>
                <a:cs typeface="Arial Black"/>
              </a:rPr>
              <a:t>4 </a:t>
            </a:r>
            <a:r>
              <a:rPr lang="mr-IN" sz="2800" dirty="0">
                <a:latin typeface="Arial Black"/>
                <a:cs typeface="Arial Black"/>
              </a:rPr>
              <a:t>–</a:t>
            </a:r>
            <a:r>
              <a:rPr lang="en-US" sz="2800" dirty="0">
                <a:latin typeface="Arial Black"/>
                <a:cs typeface="Arial Black"/>
              </a:rPr>
              <a:t> quat’</a:t>
            </a:r>
          </a:p>
          <a:p>
            <a:endParaRPr lang="en-US" sz="2800" dirty="0">
              <a:latin typeface="Arial Black"/>
              <a:cs typeface="Arial Black"/>
            </a:endParaRPr>
          </a:p>
          <a:p>
            <a:r>
              <a:rPr lang="en-US" sz="2800" dirty="0">
                <a:latin typeface="Arial Black"/>
                <a:cs typeface="Arial Black"/>
              </a:rPr>
              <a:t>5 </a:t>
            </a:r>
            <a:r>
              <a:rPr lang="mr-IN" sz="2800" dirty="0">
                <a:latin typeface="Arial Black"/>
                <a:cs typeface="Arial Black"/>
              </a:rPr>
              <a:t>–</a:t>
            </a:r>
            <a:r>
              <a:rPr lang="en-US" sz="2800" dirty="0">
                <a:latin typeface="Arial Black"/>
                <a:cs typeface="Arial Black"/>
              </a:rPr>
              <a:t> chîn ou chînq</a:t>
            </a:r>
          </a:p>
          <a:p>
            <a:endParaRPr lang="en-US" sz="2800" dirty="0">
              <a:latin typeface="Arial Black"/>
              <a:cs typeface="Arial Black"/>
            </a:endParaRPr>
          </a:p>
          <a:p>
            <a:r>
              <a:rPr lang="en-US" sz="2800" dirty="0">
                <a:latin typeface="Arial Black"/>
                <a:cs typeface="Arial Black"/>
              </a:rPr>
              <a:t>6 </a:t>
            </a:r>
            <a:r>
              <a:rPr lang="mr-IN" sz="2800" dirty="0">
                <a:latin typeface="Arial Black"/>
                <a:cs typeface="Arial Black"/>
              </a:rPr>
              <a:t>–</a:t>
            </a:r>
            <a:r>
              <a:rPr lang="en-US" sz="2800" dirty="0">
                <a:latin typeface="Arial Black"/>
                <a:cs typeface="Arial Black"/>
              </a:rPr>
              <a:t> six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98539" y="741678"/>
            <a:ext cx="3921349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/>
                <a:cs typeface="Arial Black"/>
              </a:rPr>
              <a:t>7 </a:t>
            </a:r>
            <a:r>
              <a:rPr lang="mr-IN" sz="2800" dirty="0">
                <a:latin typeface="Arial Black"/>
                <a:cs typeface="Arial Black"/>
              </a:rPr>
              <a:t>–</a:t>
            </a:r>
            <a:r>
              <a:rPr lang="en-US" sz="2800" dirty="0">
                <a:latin typeface="Arial Black"/>
                <a:cs typeface="Arial Black"/>
              </a:rPr>
              <a:t> sept</a:t>
            </a:r>
          </a:p>
          <a:p>
            <a:endParaRPr lang="en-US" sz="2800" dirty="0">
              <a:latin typeface="Arial Black"/>
              <a:cs typeface="Arial Black"/>
            </a:endParaRPr>
          </a:p>
          <a:p>
            <a:r>
              <a:rPr lang="en-US" sz="2800" dirty="0">
                <a:latin typeface="Arial Black"/>
                <a:cs typeface="Arial Black"/>
              </a:rPr>
              <a:t>8 </a:t>
            </a:r>
            <a:r>
              <a:rPr lang="mr-IN" sz="2800" dirty="0">
                <a:latin typeface="Arial Black"/>
                <a:cs typeface="Arial Black"/>
              </a:rPr>
              <a:t>–</a:t>
            </a:r>
            <a:r>
              <a:rPr lang="en-US" sz="2800" dirty="0">
                <a:latin typeface="Arial Black"/>
                <a:cs typeface="Arial Black"/>
              </a:rPr>
              <a:t> huit</a:t>
            </a:r>
          </a:p>
          <a:p>
            <a:endParaRPr lang="en-US" sz="2800" dirty="0">
              <a:latin typeface="Arial Black"/>
              <a:cs typeface="Arial Black"/>
            </a:endParaRPr>
          </a:p>
          <a:p>
            <a:r>
              <a:rPr lang="en-US" sz="2800" dirty="0">
                <a:latin typeface="Arial Black"/>
                <a:cs typeface="Arial Black"/>
              </a:rPr>
              <a:t>9</a:t>
            </a:r>
            <a:r>
              <a:rPr lang="mr-IN" sz="2800" dirty="0">
                <a:latin typeface="Arial Black"/>
                <a:cs typeface="Arial Black"/>
              </a:rPr>
              <a:t>–</a:t>
            </a:r>
            <a:r>
              <a:rPr lang="en-US" sz="2800" dirty="0">
                <a:latin typeface="Arial Black"/>
                <a:cs typeface="Arial Black"/>
              </a:rPr>
              <a:t> neuf </a:t>
            </a:r>
          </a:p>
          <a:p>
            <a:endParaRPr lang="en-US" sz="2800" dirty="0">
              <a:latin typeface="Arial Black"/>
              <a:cs typeface="Arial Black"/>
            </a:endParaRPr>
          </a:p>
          <a:p>
            <a:r>
              <a:rPr lang="en-US" sz="2800" dirty="0">
                <a:latin typeface="Arial Black"/>
                <a:cs typeface="Arial Black"/>
              </a:rPr>
              <a:t>10</a:t>
            </a:r>
            <a:r>
              <a:rPr lang="mr-IN" sz="2800" dirty="0">
                <a:latin typeface="Arial Black"/>
                <a:cs typeface="Arial Black"/>
              </a:rPr>
              <a:t>–</a:t>
            </a:r>
            <a:r>
              <a:rPr lang="en-US" sz="2800" dirty="0">
                <a:latin typeface="Arial Black"/>
                <a:cs typeface="Arial Black"/>
              </a:rPr>
              <a:t> dgix </a:t>
            </a:r>
          </a:p>
          <a:p>
            <a:endParaRPr lang="en-US" sz="2800" dirty="0">
              <a:latin typeface="Arial Black"/>
              <a:cs typeface="Arial Black"/>
            </a:endParaRPr>
          </a:p>
          <a:p>
            <a:r>
              <a:rPr lang="en-US" sz="2800" dirty="0">
                <a:latin typeface="Arial Black"/>
                <a:cs typeface="Arial Black"/>
              </a:rPr>
              <a:t>11 </a:t>
            </a:r>
            <a:r>
              <a:rPr lang="mr-IN" sz="2800" dirty="0">
                <a:latin typeface="Arial Black"/>
                <a:cs typeface="Arial Black"/>
              </a:rPr>
              <a:t>–</a:t>
            </a:r>
            <a:r>
              <a:rPr lang="en-US" sz="2800" dirty="0">
                <a:latin typeface="Arial Black"/>
                <a:cs typeface="Arial Black"/>
              </a:rPr>
              <a:t> onze</a:t>
            </a:r>
          </a:p>
          <a:p>
            <a:endParaRPr lang="en-US" sz="2800" dirty="0">
              <a:latin typeface="Arial Black"/>
              <a:cs typeface="Arial Black"/>
            </a:endParaRPr>
          </a:p>
          <a:p>
            <a:r>
              <a:rPr lang="en-US" sz="2800" dirty="0">
                <a:latin typeface="Arial Black"/>
                <a:cs typeface="Arial Black"/>
              </a:rPr>
              <a:t>12 - douze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F11E2D5-C335-D647-A760-E21BE58389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0.080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70744" y="603898"/>
            <a:ext cx="497083" cy="497083"/>
          </a:xfrm>
          <a:prstGeom prst="rect">
            <a:avLst/>
          </a:prstGeom>
        </p:spPr>
      </p:pic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1C06586-10A3-794C-9085-FBC8685284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98.398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63427" y="1511538"/>
            <a:ext cx="497083" cy="497083"/>
          </a:xfrm>
          <a:prstGeom prst="rect">
            <a:avLst/>
          </a:prstGeom>
        </p:spPr>
      </p:pic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82FF0A3-DB55-8B42-8BEB-03D4228C56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200.910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63620" y="2338511"/>
            <a:ext cx="497083" cy="497083"/>
          </a:xfrm>
          <a:prstGeom prst="rect">
            <a:avLst/>
          </a:prstGeom>
        </p:spPr>
      </p:pic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989EA6B-18D6-B94D-8905-6B45F132D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657.5524" end="332.843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10928" y="3180458"/>
            <a:ext cx="497083" cy="497083"/>
          </a:xfrm>
          <a:prstGeom prst="rect">
            <a:avLst/>
          </a:prstGeom>
        </p:spPr>
      </p:pic>
      <p:pic>
        <p:nvPicPr>
          <p:cNvPr id="9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5AD7C0E-5E24-2548-AB2E-3B26B9B567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872.125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19701" y="4070788"/>
            <a:ext cx="497083" cy="497083"/>
          </a:xfrm>
          <a:prstGeom prst="rect">
            <a:avLst/>
          </a:prstGeom>
        </p:spPr>
      </p:pic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29388C8-7995-8846-8E6F-05EE46EDF4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260.449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266344" y="4887048"/>
            <a:ext cx="497083" cy="497083"/>
          </a:xfrm>
          <a:prstGeom prst="rect">
            <a:avLst/>
          </a:prstGeom>
        </p:spPr>
      </p:pic>
      <p:pic>
        <p:nvPicPr>
          <p:cNvPr id="11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2193D13-A3EB-D54F-B9DE-8E1725AF3F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146.481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77457" y="741678"/>
            <a:ext cx="497083" cy="497083"/>
          </a:xfrm>
          <a:prstGeom prst="rect">
            <a:avLst/>
          </a:prstGeom>
        </p:spPr>
      </p:pic>
      <p:pic>
        <p:nvPicPr>
          <p:cNvPr id="1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C916E67-F5DF-C943-AC92-87BD280D0D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end="245.724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568543" y="1596211"/>
            <a:ext cx="497083" cy="497083"/>
          </a:xfrm>
          <a:prstGeom prst="rect">
            <a:avLst/>
          </a:prstGeom>
        </p:spPr>
      </p:pic>
      <p:pic>
        <p:nvPicPr>
          <p:cNvPr id="1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21474B9-BCE9-9D4F-B64E-716A817995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end="278.784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568543" y="2430467"/>
            <a:ext cx="497083" cy="497083"/>
          </a:xfrm>
          <a:prstGeom prst="rect">
            <a:avLst/>
          </a:prstGeom>
        </p:spPr>
      </p:pic>
      <p:pic>
        <p:nvPicPr>
          <p:cNvPr id="1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E1F90B9-E0B6-7644-A712-31705D04FA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end="232.63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75584" y="3313430"/>
            <a:ext cx="497083" cy="497083"/>
          </a:xfrm>
          <a:prstGeom prst="rect">
            <a:avLst/>
          </a:prstGeom>
        </p:spPr>
      </p:pic>
      <p:pic>
        <p:nvPicPr>
          <p:cNvPr id="1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E37263C-10F8-AC46-A399-C730C5ED81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end="251.862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94647" y="4167963"/>
            <a:ext cx="497083" cy="497083"/>
          </a:xfrm>
          <a:prstGeom prst="rect">
            <a:avLst/>
          </a:prstGeom>
        </p:spPr>
      </p:pic>
      <p:pic>
        <p:nvPicPr>
          <p:cNvPr id="1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3B2C641-898D-834A-AF3C-A07E7A2377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3">
                  <p14:trim end="319.3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065626" y="4996733"/>
            <a:ext cx="497083" cy="49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6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4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6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4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5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7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5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6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9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9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7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79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7749" y="1353807"/>
            <a:ext cx="7814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venir Black"/>
                <a:cs typeface="Avenir Black"/>
              </a:rPr>
              <a:t>Combein </a:t>
            </a:r>
            <a:r>
              <a:rPr lang="en-US" sz="4800">
                <a:latin typeface="Avenir Black"/>
                <a:cs typeface="Avenir Black"/>
              </a:rPr>
              <a:t>qu’i’ y’a </a:t>
            </a:r>
            <a:r>
              <a:rPr lang="en-US" sz="4800" dirty="0">
                <a:latin typeface="Avenir Black"/>
                <a:cs typeface="Avenir Black"/>
              </a:rPr>
              <a:t>d’</a:t>
            </a:r>
            <a:r>
              <a:rPr lang="mr-IN" sz="4800" dirty="0">
                <a:latin typeface="Avenir Black"/>
                <a:cs typeface="Avenir Black"/>
              </a:rPr>
              <a:t>………</a:t>
            </a:r>
            <a:endParaRPr lang="en-US" sz="4800" dirty="0">
              <a:latin typeface="Avenir Black"/>
              <a:cs typeface="Avenir Black"/>
            </a:endParaRP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BF2B6FC-83BC-9248-9800-745ABEB43F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6.29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9851" y="20488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5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0195" y="1395675"/>
            <a:ext cx="78147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Combein qu’i’y’a des crapauds?</a:t>
            </a:r>
          </a:p>
        </p:txBody>
      </p:sp>
      <p:pic>
        <p:nvPicPr>
          <p:cNvPr id="3" name="Picture 2" descr="71MDZvx6MfL._SX466_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71" l="0" r="100000">
                        <a14:backgroundMark x1="89270" y1="76180" x2="89270" y2="76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582" y="357126"/>
            <a:ext cx="996681" cy="996681"/>
          </a:xfrm>
          <a:prstGeom prst="rect">
            <a:avLst/>
          </a:prstGeom>
        </p:spPr>
      </p:pic>
      <p:pic>
        <p:nvPicPr>
          <p:cNvPr id="7" name="Picture 6" descr="71MDZvx6MfL._SX466_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71" l="0" r="100000">
                        <a14:backgroundMark x1="89270" y1="76180" x2="89270" y2="76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589" y="357126"/>
            <a:ext cx="996681" cy="996681"/>
          </a:xfrm>
          <a:prstGeom prst="rect">
            <a:avLst/>
          </a:prstGeom>
        </p:spPr>
      </p:pic>
      <p:pic>
        <p:nvPicPr>
          <p:cNvPr id="8" name="Picture 7" descr="71MDZvx6MfL._SX466_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71" l="0" r="100000">
                        <a14:backgroundMark x1="89270" y1="76180" x2="89270" y2="76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271" y="357126"/>
            <a:ext cx="996681" cy="9966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0195" y="2594831"/>
            <a:ext cx="41350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I’ y’ a trais crapauds?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6352" y="3738161"/>
            <a:ext cx="41350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I’ y’ en a trais?</a:t>
            </a:r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AE6C37D-8951-564B-B335-83FBC4EC08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5.0887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27553" y="1281663"/>
            <a:ext cx="812800" cy="812800"/>
          </a:xfrm>
          <a:prstGeom prst="rect">
            <a:avLst/>
          </a:prstGeom>
        </p:spPr>
      </p:pic>
      <p:pic>
        <p:nvPicPr>
          <p:cNvPr id="11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416672E-3D96-174A-A3AE-E6D8DB0356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66.17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54113" y="2480819"/>
            <a:ext cx="812800" cy="812800"/>
          </a:xfrm>
          <a:prstGeom prst="rect">
            <a:avLst/>
          </a:prstGeom>
        </p:spPr>
      </p:pic>
      <p:pic>
        <p:nvPicPr>
          <p:cNvPr id="1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78783DF-154D-564B-8CA3-A8CE37FAB3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268.48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50847" y="36783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2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" y="5615594"/>
            <a:ext cx="1439783" cy="10341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0195" y="2819264"/>
            <a:ext cx="78147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Combein qu’i’y’a d’s oranges?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0195" y="3697415"/>
            <a:ext cx="41350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I’ y’ a chîn</a:t>
            </a:r>
            <a:r>
              <a:rPr lang="en-US" sz="3200" u="sng" dirty="0">
                <a:latin typeface="Arial"/>
                <a:cs typeface="Arial"/>
              </a:rPr>
              <a:t>q</a:t>
            </a:r>
            <a:r>
              <a:rPr lang="en-US" sz="3200" dirty="0">
                <a:latin typeface="Arial"/>
                <a:cs typeface="Arial"/>
              </a:rPr>
              <a:t>  oranges?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4428" y="4715133"/>
            <a:ext cx="41350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I’ y’ en a chîn?</a:t>
            </a:r>
          </a:p>
        </p:txBody>
      </p:sp>
      <p:pic>
        <p:nvPicPr>
          <p:cNvPr id="4" name="Picture 3" descr="images-5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95" y="952501"/>
            <a:ext cx="1226089" cy="1388793"/>
          </a:xfrm>
          <a:prstGeom prst="rect">
            <a:avLst/>
          </a:prstGeom>
        </p:spPr>
      </p:pic>
      <p:pic>
        <p:nvPicPr>
          <p:cNvPr id="17" name="Picture 16" descr="images-5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477" y="952501"/>
            <a:ext cx="1226089" cy="1388793"/>
          </a:xfrm>
          <a:prstGeom prst="rect">
            <a:avLst/>
          </a:prstGeom>
        </p:spPr>
      </p:pic>
      <p:pic>
        <p:nvPicPr>
          <p:cNvPr id="18" name="Picture 17" descr="images-5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510" y="952501"/>
            <a:ext cx="1226089" cy="1388793"/>
          </a:xfrm>
          <a:prstGeom prst="rect">
            <a:avLst/>
          </a:prstGeom>
        </p:spPr>
      </p:pic>
      <p:pic>
        <p:nvPicPr>
          <p:cNvPr id="19" name="Picture 18" descr="images-5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26" y="952501"/>
            <a:ext cx="1226089" cy="1388793"/>
          </a:xfrm>
          <a:prstGeom prst="rect">
            <a:avLst/>
          </a:prstGeom>
        </p:spPr>
      </p:pic>
      <p:pic>
        <p:nvPicPr>
          <p:cNvPr id="20" name="Picture 19" descr="images-5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440" y="952501"/>
            <a:ext cx="1226089" cy="1388793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B4DE3E6-01E1-EF46-9154-3E4337CD95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2.070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9214" y="2705252"/>
            <a:ext cx="812800" cy="812800"/>
          </a:xfrm>
          <a:prstGeom prst="rect">
            <a:avLst/>
          </a:prstGeom>
        </p:spPr>
      </p:pic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6B872F2-E244-C148-AF2A-FE31138C1A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6.520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84987" y="3644701"/>
            <a:ext cx="812800" cy="812800"/>
          </a:xfrm>
          <a:prstGeom prst="rect">
            <a:avLst/>
          </a:prstGeom>
        </p:spPr>
      </p:pic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07585C0-0727-2D49-9A1B-A0485360F7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03.311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69754" y="46011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4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6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3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449</Words>
  <Application>Microsoft Macintosh PowerPoint</Application>
  <PresentationFormat>On-screen Show (4:3)</PresentationFormat>
  <Paragraphs>130</Paragraphs>
  <Slides>23</Slides>
  <Notes>0</Notes>
  <HiddenSlides>0</HiddenSlides>
  <MMClips>58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Arial Black</vt:lpstr>
      <vt:lpstr>Avenir Black</vt:lpstr>
      <vt:lpstr>Calibri</vt:lpstr>
      <vt:lpstr>Museo 300 Regular</vt:lpstr>
      <vt:lpstr>Office Theme</vt:lpstr>
      <vt:lpstr>Lé preunmié nivé Lé deuxième tèrme</vt:lpstr>
      <vt:lpstr>PowerPoint Presentation</vt:lpstr>
      <vt:lpstr>PowerPoint Presentation</vt:lpstr>
      <vt:lpstr>Aniet, j’sommes à apprendre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À bétôt</vt:lpstr>
    </vt:vector>
  </TitlesOfParts>
  <Company>Education I.T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Charlie Le Maistre</dc:creator>
  <cp:lastModifiedBy>Charlie Le Maistre</cp:lastModifiedBy>
  <cp:revision>52</cp:revision>
  <dcterms:created xsi:type="dcterms:W3CDTF">2018-05-24T13:01:08Z</dcterms:created>
  <dcterms:modified xsi:type="dcterms:W3CDTF">2020-06-25T13:10:46Z</dcterms:modified>
</cp:coreProperties>
</file>