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356" r:id="rId2"/>
    <p:sldId id="357" r:id="rId3"/>
    <p:sldId id="397" r:id="rId4"/>
    <p:sldId id="358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406" r:id="rId14"/>
    <p:sldId id="407" r:id="rId15"/>
    <p:sldId id="408" r:id="rId16"/>
    <p:sldId id="409" r:id="rId17"/>
    <p:sldId id="410" r:id="rId18"/>
    <p:sldId id="411" r:id="rId19"/>
    <p:sldId id="412" r:id="rId20"/>
    <p:sldId id="413" r:id="rId21"/>
    <p:sldId id="414" r:id="rId22"/>
    <p:sldId id="415" r:id="rId23"/>
    <p:sldId id="416" r:id="rId24"/>
    <p:sldId id="41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8A01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91"/>
    <p:restoredTop sz="94436"/>
  </p:normalViewPr>
  <p:slideViewPr>
    <p:cSldViewPr snapToGrid="0" snapToObjects="1">
      <p:cViewPr varScale="1">
        <p:scale>
          <a:sx n="108" d="100"/>
          <a:sy n="108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3A240-AFD7-7844-82FD-06052DDDB868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21320-FB5D-AC46-9A9D-B3AB5643F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2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7B916-4C42-4B4A-9995-4AABBC96B4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130BA3-3155-904C-A86E-1130B1344F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D894B-701D-5044-8DE2-E2CEFC79A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DE525-B7BE-7447-BEA9-B9AD6EE9A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97723-8785-3648-9889-58FDE8E2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8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084E6-E2FC-DE4E-8B08-BD5D36195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09CED7-0726-A94C-BBAF-86B009AB3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F7650-81B4-944A-8DD0-433641F8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3EF84-2243-9B43-BC60-15B161CAC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0C9BE-D6B4-C848-BA03-6E220E95B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47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614E83-061D-0D4D-86C6-02DBEEC0E8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A6D2D2-1DBC-5147-959D-3C07A62E2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2131B-4829-EF41-80F5-DE94CCA75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EC0EA-C454-9243-9556-9B7D7777C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46C4D-967B-064F-9A8A-B002622B6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8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E2E50-B57B-2C4B-9B68-E6D7DC5D1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05BF6-1700-5B49-A542-C5CE0282B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D631A-B72B-A044-9C7D-C5E16F37C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648FC-04A1-D74F-BB17-4CD67593F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25788-30C1-FE4F-A41F-557CEC02C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1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4F57C-F42B-3240-A607-167BDC5DA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65D08-A6F2-E844-BC29-BACBCFAF4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C0B82-D897-DD46-A9A1-1FD2459A1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3AD34-86B4-8446-93C5-AAAD98F2B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5C225-ACDE-E849-94DC-430166A93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1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48027-54D6-EA4C-9BF9-7FBB4249A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0C620-8ECF-134A-9966-640106F8DD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2A60CC-CE6F-C141-994B-B87523CEF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DBABB8-7D51-7E4D-894A-6872AA7EC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E3D5FE-0AC0-A943-A142-FC1C4E337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4F6D00-CD24-5A40-863C-96EECAE57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8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5F84E-151C-0F45-80DE-A1F534C4C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169A6-6735-A84F-9AB2-64AD52C2D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E94AF1-1857-5B43-88B9-1786670C7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A56953-BD34-D343-84F2-B99E314859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B42DAB-922B-D944-8C37-7026086097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4436E3-130E-1542-A5F2-408355C07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8197DE-93D2-7246-B054-FDA76AE5A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8B981D-89A4-024F-991D-C52E3AA18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1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4311E-6E6A-2445-BBAC-22A20574C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3949A8-5ACE-B041-87AD-4BB787051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0A21B4-FEB5-7340-BB2A-D9B144C6F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6FAAAF-78E4-B947-A192-F8ABABC77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BB35A0-5FD4-654A-B812-703B06AAC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7714B5-6B7A-6D4B-8E1D-BAC83F029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51637B-EC53-314C-A297-A2F82A26F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58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C84AF-8C7B-BF41-8687-C2550BF6A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626B2-AD20-9D48-A550-149815842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24A12-18E3-7A44-A20A-6BEF6D314B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383DEA-CF8A-EB48-AD4A-9E181A2BE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1C874-DC21-EC46-8790-63F8B6475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4D7AF-4C46-2C4C-A9C1-BBF4E9F9C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5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7A59C-2F5F-4C4A-B8D9-BC81DAC27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3D8065-10F8-054D-8484-09FC641DB5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90D1E9-F23D-5A41-9F46-A7ACA29AC9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4762C-7526-2B47-AFCC-7B8A7EE68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572BE0-40E7-2946-9DCC-35668714F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140DD-271F-8349-A1F2-71DB8C07E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6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6000"/>
                <a:lumOff val="24000"/>
              </a:schemeClr>
            </a:gs>
            <a:gs pos="9000">
              <a:srgbClr val="FFC000"/>
            </a:gs>
            <a:gs pos="44000">
              <a:schemeClr val="accent1">
                <a:lumMod val="45000"/>
                <a:lumOff val="55000"/>
              </a:schemeClr>
            </a:gs>
            <a:gs pos="67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08669A-0B20-5344-9344-55AD26234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13FA88-96BC-8446-8A64-663C606C4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A437B-0227-8C42-8E45-36DEF88740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E36E1-471E-3C41-906E-83AB8C6C17A4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6B8D3-BF7C-B244-B005-4BA84EE20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FCBCB-3EEB-F24B-B8A8-F46C7478AF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6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8E7D9-8203-474C-AA87-4BD34E01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948" y="1439289"/>
            <a:ext cx="10515600" cy="3797729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GB" sz="6000" u="sng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GB" sz="6000" u="sng" dirty="0" err="1">
                <a:latin typeface="Arial" panose="020B0604020202020204" pitchFamily="34" charset="0"/>
                <a:cs typeface="Arial" panose="020B0604020202020204" pitchFamily="34" charset="0"/>
              </a:rPr>
              <a:t>Vioge</a:t>
            </a:r>
            <a:endParaRPr lang="en-GB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par Geraint Jennings</a:t>
            </a:r>
          </a:p>
        </p:txBody>
      </p:sp>
    </p:spTree>
    <p:extLst>
      <p:ext uri="{BB962C8B-B14F-4D97-AF65-F5344CB8AC3E}">
        <p14:creationId xmlns:p14="http://schemas.microsoft.com/office/powerpoint/2010/main" val="3384217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8E7D9-8203-474C-AA87-4BD34E01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55" y="1308661"/>
            <a:ext cx="11804073" cy="422524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c'menchit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marchi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pus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vite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0" indent="0">
              <a:lnSpc>
                <a:spcPct val="150000"/>
              </a:lnSpc>
              <a:buNone/>
            </a:pP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ouït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tchiquechose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driéthe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lyi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8011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8E7D9-8203-474C-AA87-4BD34E01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55" y="1308662"/>
            <a:ext cx="11804073" cy="373835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s'arrêtit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êcoutit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quat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’ pas!</a:t>
            </a:r>
          </a:p>
          <a:p>
            <a:pPr marL="0" indent="0">
              <a:buNone/>
            </a:pPr>
            <a:b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IEUNE, DEUX, TRAIS, QUAT’ </a:t>
            </a:r>
          </a:p>
        </p:txBody>
      </p:sp>
    </p:spTree>
    <p:extLst>
      <p:ext uri="{BB962C8B-B14F-4D97-AF65-F5344CB8AC3E}">
        <p14:creationId xmlns:p14="http://schemas.microsoft.com/office/powerpoint/2010/main" val="3235153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8E7D9-8203-474C-AA87-4BD34E01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55" y="1308661"/>
            <a:ext cx="11804073" cy="422524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c'menchit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marchi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pus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vite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0" indent="0">
              <a:lnSpc>
                <a:spcPct val="150000"/>
              </a:lnSpc>
              <a:buNone/>
            </a:pP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ouït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tchiquechose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driéthe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lyi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0731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8E7D9-8203-474C-AA87-4BD34E01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379" y="320634"/>
            <a:ext cx="11804073" cy="584266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s'arrêtit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êcoutit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chîn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pas!</a:t>
            </a:r>
          </a:p>
          <a:p>
            <a:pPr marL="0" indent="0">
              <a:lnSpc>
                <a:spcPct val="150000"/>
              </a:lnSpc>
              <a:buNone/>
            </a:pPr>
            <a:b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IEUNE, DEUX, TRAIS, QUAT’, CHÎN</a:t>
            </a:r>
          </a:p>
        </p:txBody>
      </p:sp>
    </p:spTree>
    <p:extLst>
      <p:ext uri="{BB962C8B-B14F-4D97-AF65-F5344CB8AC3E}">
        <p14:creationId xmlns:p14="http://schemas.microsoft.com/office/powerpoint/2010/main" val="3043584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8E7D9-8203-474C-AA87-4BD34E01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55" y="1308661"/>
            <a:ext cx="11804073" cy="422524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c'menchit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marchi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pus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vite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0" indent="0">
              <a:lnSpc>
                <a:spcPct val="150000"/>
              </a:lnSpc>
              <a:buNone/>
            </a:pP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ouït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tchiquechose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driéthe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lyi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3812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8E7D9-8203-474C-AA87-4BD34E01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379" y="320634"/>
            <a:ext cx="11804073" cy="584266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s'arrêtit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êcoutit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siêx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pas!</a:t>
            </a:r>
          </a:p>
          <a:p>
            <a:pPr marL="0" indent="0">
              <a:lnSpc>
                <a:spcPct val="150000"/>
              </a:lnSpc>
              <a:buNone/>
            </a:pPr>
            <a:b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IEUNE, DEUX, TRAIS, QUAT’, CHÎN, SIX</a:t>
            </a:r>
          </a:p>
        </p:txBody>
      </p:sp>
    </p:spTree>
    <p:extLst>
      <p:ext uri="{BB962C8B-B14F-4D97-AF65-F5344CB8AC3E}">
        <p14:creationId xmlns:p14="http://schemas.microsoft.com/office/powerpoint/2010/main" val="2381500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8E7D9-8203-474C-AA87-4BD34E01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55" y="1308661"/>
            <a:ext cx="11804073" cy="422524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c'menchit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marchi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pus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vite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0" indent="0">
              <a:lnSpc>
                <a:spcPct val="150000"/>
              </a:lnSpc>
              <a:buNone/>
            </a:pP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ouït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tchiquechose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driéthe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lyi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8971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8E7D9-8203-474C-AA87-4BD34E01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379" y="320634"/>
            <a:ext cx="11804073" cy="584266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s'arrêtit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êcoutit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– sept pas!</a:t>
            </a:r>
          </a:p>
          <a:p>
            <a:pPr marL="0" indent="0">
              <a:lnSpc>
                <a:spcPct val="150000"/>
              </a:lnSpc>
              <a:buNone/>
            </a:pPr>
            <a:b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IEUNE, DEUX, TRAIS, QUAT’, CHÎN, SIX, SEPT,</a:t>
            </a:r>
          </a:p>
        </p:txBody>
      </p:sp>
    </p:spTree>
    <p:extLst>
      <p:ext uri="{BB962C8B-B14F-4D97-AF65-F5344CB8AC3E}">
        <p14:creationId xmlns:p14="http://schemas.microsoft.com/office/powerpoint/2010/main" val="20661020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8E7D9-8203-474C-AA87-4BD34E01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55" y="1308661"/>
            <a:ext cx="11804073" cy="422524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c'menchit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marchi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pus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vite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0" indent="0">
              <a:lnSpc>
                <a:spcPct val="150000"/>
              </a:lnSpc>
              <a:buNone/>
            </a:pP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ouït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tchiquechose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driéthe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lyi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0870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8E7D9-8203-474C-AA87-4BD34E01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379" y="320634"/>
            <a:ext cx="11804073" cy="584266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s'arrêtit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êcoutit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huit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pas!</a:t>
            </a:r>
          </a:p>
          <a:p>
            <a:pPr marL="0" indent="0">
              <a:lnSpc>
                <a:spcPct val="150000"/>
              </a:lnSpc>
              <a:buNone/>
            </a:pPr>
            <a:b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IEUNE, DEUX, TRAIS, QUAT’, CHÎN, SIX, SEPT, HUIT</a:t>
            </a:r>
          </a:p>
        </p:txBody>
      </p:sp>
    </p:spTree>
    <p:extLst>
      <p:ext uri="{BB962C8B-B14F-4D97-AF65-F5344CB8AC3E}">
        <p14:creationId xmlns:p14="http://schemas.microsoft.com/office/powerpoint/2010/main" val="3992168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8E7D9-8203-474C-AA87-4BD34E01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505" y="631767"/>
            <a:ext cx="11804073" cy="554519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Y'avait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eune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hardelle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tchi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restit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trop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longtemps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siez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san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janne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homme. </a:t>
            </a:r>
          </a:p>
        </p:txBody>
      </p:sp>
    </p:spTree>
    <p:extLst>
      <p:ext uri="{BB962C8B-B14F-4D97-AF65-F5344CB8AC3E}">
        <p14:creationId xmlns:p14="http://schemas.microsoft.com/office/powerpoint/2010/main" val="3918166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8E7D9-8203-474C-AA87-4BD34E01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55" y="1308661"/>
            <a:ext cx="11804073" cy="422524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c'menchit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marchi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pus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vite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0" indent="0">
              <a:lnSpc>
                <a:spcPct val="150000"/>
              </a:lnSpc>
              <a:buNone/>
            </a:pP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ouït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tchiquechose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driéthe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lyi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9902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8E7D9-8203-474C-AA87-4BD34E01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379" y="320634"/>
            <a:ext cx="11804073" cy="584266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s'arrêtit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êcoutit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pas!</a:t>
            </a:r>
          </a:p>
          <a:p>
            <a:pPr marL="0" indent="0">
              <a:lnSpc>
                <a:spcPct val="150000"/>
              </a:lnSpc>
              <a:buNone/>
            </a:pPr>
            <a:b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IEUNE, DEUX, TRAIS, QUAT’, CHÎN, SIX, SEPT, HUIT, NEU</a:t>
            </a:r>
          </a:p>
        </p:txBody>
      </p:sp>
    </p:spTree>
    <p:extLst>
      <p:ext uri="{BB962C8B-B14F-4D97-AF65-F5344CB8AC3E}">
        <p14:creationId xmlns:p14="http://schemas.microsoft.com/office/powerpoint/2010/main" val="28596103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8E7D9-8203-474C-AA87-4BD34E01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55" y="1308661"/>
            <a:ext cx="11804073" cy="422524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c'menchit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marchi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pus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vite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0" indent="0">
              <a:lnSpc>
                <a:spcPct val="150000"/>
              </a:lnSpc>
              <a:buNone/>
            </a:pP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ouït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tchiquechose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driéthe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lyi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8773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8E7D9-8203-474C-AA87-4BD34E01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379" y="320634"/>
            <a:ext cx="11804073" cy="5842662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s'arrêtit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êcoutit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dgiêx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pas!</a:t>
            </a:r>
          </a:p>
          <a:p>
            <a:pPr marL="0" indent="0">
              <a:lnSpc>
                <a:spcPct val="150000"/>
              </a:lnSpc>
              <a:buNone/>
            </a:pPr>
            <a:b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IEUNE, DEUX, TRAIS, QUAT’, CHÎN, SIX, SEPT, HUIT, NEU, DGIX</a:t>
            </a:r>
          </a:p>
        </p:txBody>
      </p:sp>
    </p:spTree>
    <p:extLst>
      <p:ext uri="{BB962C8B-B14F-4D97-AF65-F5344CB8AC3E}">
        <p14:creationId xmlns:p14="http://schemas.microsoft.com/office/powerpoint/2010/main" val="3278863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8E7D9-8203-474C-AA87-4BD34E01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55" y="1308661"/>
            <a:ext cx="11804073" cy="422524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ET LA VIOGE LA MANGIT!</a:t>
            </a:r>
          </a:p>
        </p:txBody>
      </p:sp>
    </p:spTree>
    <p:extLst>
      <p:ext uri="{BB962C8B-B14F-4D97-AF65-F5344CB8AC3E}">
        <p14:creationId xmlns:p14="http://schemas.microsoft.com/office/powerpoint/2010/main" val="916009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8E7D9-8203-474C-AA87-4BD34E01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505" y="631767"/>
            <a:ext cx="11804073" cy="554519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Quand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l'tchittit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pouor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r'aller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siez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lyi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, tout '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tait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nièr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Oulle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avait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peux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d'la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vioge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82954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8E7D9-8203-474C-AA87-4BD34E01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55" y="1308661"/>
            <a:ext cx="11804073" cy="422524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c'menchit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marchi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par les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c'mîns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0" indent="0">
              <a:lnSpc>
                <a:spcPct val="150000"/>
              </a:lnSpc>
              <a:buNone/>
            </a:pP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ouït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tchiquechose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driéthe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lyi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053409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8E7D9-8203-474C-AA87-4BD34E01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55" y="1308662"/>
            <a:ext cx="11804073" cy="373835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s'arrêtit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êcoutit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- un pas!</a:t>
            </a:r>
          </a:p>
          <a:p>
            <a:pPr marL="0" indent="0">
              <a:buNone/>
            </a:pPr>
            <a:b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IEUNE </a:t>
            </a:r>
          </a:p>
        </p:txBody>
      </p:sp>
    </p:spTree>
    <p:extLst>
      <p:ext uri="{BB962C8B-B14F-4D97-AF65-F5344CB8AC3E}">
        <p14:creationId xmlns:p14="http://schemas.microsoft.com/office/powerpoint/2010/main" val="4182460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8E7D9-8203-474C-AA87-4BD34E01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55" y="1308661"/>
            <a:ext cx="11804073" cy="422524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c'menchit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marchi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pus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vite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0" indent="0">
              <a:lnSpc>
                <a:spcPct val="150000"/>
              </a:lnSpc>
              <a:buNone/>
            </a:pP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ouït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tchiquechose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driéthe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lyi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5491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8E7D9-8203-474C-AA87-4BD34E01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55" y="1308662"/>
            <a:ext cx="11804073" cy="373835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s'arrêtit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êcoutit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deux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pas!</a:t>
            </a:r>
          </a:p>
          <a:p>
            <a:pPr marL="0" indent="0">
              <a:buNone/>
            </a:pPr>
            <a:b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IEUNE, DEUX </a:t>
            </a:r>
          </a:p>
        </p:txBody>
      </p:sp>
    </p:spTree>
    <p:extLst>
      <p:ext uri="{BB962C8B-B14F-4D97-AF65-F5344CB8AC3E}">
        <p14:creationId xmlns:p14="http://schemas.microsoft.com/office/powerpoint/2010/main" val="3473264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8E7D9-8203-474C-AA87-4BD34E01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55" y="1308661"/>
            <a:ext cx="11804073" cy="422524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c'menchit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marchi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pus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vite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0" indent="0">
              <a:lnSpc>
                <a:spcPct val="150000"/>
              </a:lnSpc>
              <a:buNone/>
            </a:pP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ouït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tchiquechose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driéthe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400" dirty="0" err="1">
                <a:latin typeface="Arial" panose="020B0604020202020204" pitchFamily="34" charset="0"/>
                <a:cs typeface="Arial" panose="020B0604020202020204" pitchFamily="34" charset="0"/>
              </a:rPr>
              <a:t>lyi</a:t>
            </a: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2101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8E7D9-8203-474C-AA87-4BD34E01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55" y="1308662"/>
            <a:ext cx="11804073" cy="373835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s'arrêtit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êcoutit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GB" sz="6000" dirty="0" err="1">
                <a:latin typeface="Arial" panose="020B0604020202020204" pitchFamily="34" charset="0"/>
                <a:cs typeface="Arial" panose="020B0604020202020204" pitchFamily="34" charset="0"/>
              </a:rPr>
              <a:t>trais</a:t>
            </a: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 pas!</a:t>
            </a:r>
          </a:p>
          <a:p>
            <a:pPr marL="0" indent="0">
              <a:buNone/>
            </a:pPr>
            <a:b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IEUNE, DEUX, TRAIS </a:t>
            </a:r>
          </a:p>
        </p:txBody>
      </p:sp>
    </p:spTree>
    <p:extLst>
      <p:ext uri="{BB962C8B-B14F-4D97-AF65-F5344CB8AC3E}">
        <p14:creationId xmlns:p14="http://schemas.microsoft.com/office/powerpoint/2010/main" val="205649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{530BEA5A-345A-8849-8D97-D67E985E332E}tf16401369</Template>
  <TotalTime>11850</TotalTime>
  <Words>392</Words>
  <Application>Microsoft Macintosh PowerPoint</Application>
  <PresentationFormat>Widescreen</PresentationFormat>
  <Paragraphs>60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 1 Term 1</dc:title>
  <dc:creator>Microsoft Office User</dc:creator>
  <cp:lastModifiedBy>Microsoft Office User</cp:lastModifiedBy>
  <cp:revision>180</cp:revision>
  <dcterms:created xsi:type="dcterms:W3CDTF">2018-05-16T09:05:51Z</dcterms:created>
  <dcterms:modified xsi:type="dcterms:W3CDTF">2020-10-21T10:38:43Z</dcterms:modified>
</cp:coreProperties>
</file>