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324" r:id="rId2"/>
    <p:sldId id="280" r:id="rId3"/>
    <p:sldId id="274" r:id="rId4"/>
    <p:sldId id="289" r:id="rId5"/>
    <p:sldId id="355" r:id="rId6"/>
    <p:sldId id="269" r:id="rId7"/>
    <p:sldId id="270" r:id="rId8"/>
    <p:sldId id="311" r:id="rId9"/>
    <p:sldId id="340" r:id="rId10"/>
    <p:sldId id="313" r:id="rId11"/>
    <p:sldId id="314" r:id="rId12"/>
    <p:sldId id="315" r:id="rId13"/>
    <p:sldId id="316" r:id="rId14"/>
    <p:sldId id="317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56" r:id="rId24"/>
    <p:sldId id="318" r:id="rId25"/>
    <p:sldId id="349" r:id="rId26"/>
    <p:sldId id="319" r:id="rId27"/>
    <p:sldId id="321" r:id="rId28"/>
    <p:sldId id="351" r:id="rId29"/>
    <p:sldId id="320" r:id="rId30"/>
    <p:sldId id="323" r:id="rId31"/>
    <p:sldId id="353" r:id="rId32"/>
    <p:sldId id="322" r:id="rId33"/>
    <p:sldId id="354" r:id="rId34"/>
    <p:sldId id="352" r:id="rId35"/>
    <p:sldId id="295" r:id="rId3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70"/>
    <p:restoredTop sz="94463"/>
  </p:normalViewPr>
  <p:slideViewPr>
    <p:cSldViewPr snapToGrid="0" snapToObjects="1">
      <p:cViewPr varScale="1">
        <p:scale>
          <a:sx n="100" d="100"/>
          <a:sy n="100" d="100"/>
        </p:scale>
        <p:origin x="1264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8A4E5E-D75F-CA4B-B7AC-4CFF7DDB36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7F7962-7333-8746-A88B-8C8D62E0A00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1F2528E-5528-B841-8A60-C37386106252}" type="datetimeFigureOut">
              <a:rPr lang="en-US" altLang="en-US"/>
              <a:pPr>
                <a:defRPr/>
              </a:pPr>
              <a:t>11/23/23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1D1B2FA-E64D-0540-BE81-666C803755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6E25716-A7B4-3D45-B1FC-94B262CAB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91FDB-7E3A-0C49-92A8-91F87A5F3A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2F4B2-5EFE-A74E-8A0F-967687D34F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8E2933-C0DC-494F-8A5A-1262F9877C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6E8D9-C6E4-C344-AC2D-47332F47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FB4BE-7BEB-904F-96EB-BDED9968C637}" type="datetimeFigureOut">
              <a:rPr lang="en-US" altLang="en-US"/>
              <a:pPr>
                <a:defRPr/>
              </a:pPr>
              <a:t>11/23/23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3AC52-0F5C-3C46-8206-CED5959D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CE288-564E-1743-ABCC-874EBD1A0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3564F-A335-0543-A1E4-723AC17E6B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860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E31D9-AB2F-AB45-9621-8F478831A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5163F-7B30-5C46-83E1-0F708D84FC04}" type="datetimeFigureOut">
              <a:rPr lang="en-US" altLang="en-US"/>
              <a:pPr>
                <a:defRPr/>
              </a:pPr>
              <a:t>11/23/23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E149C-EAC3-6640-891E-4D734652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86D81-6EE0-AC4A-A9F8-788B8A197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EC975-3B4B-F440-9744-C7C7EF63A8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99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FAE1C-489F-9242-B658-CAA495586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8EF0-CC23-B84D-8073-AE258E3016B8}" type="datetimeFigureOut">
              <a:rPr lang="en-US" altLang="en-US"/>
              <a:pPr>
                <a:defRPr/>
              </a:pPr>
              <a:t>11/23/23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E8746-7DBF-DE49-97BA-92FAA132C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E814C-290D-9649-A067-2CB5158C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C4C61-3F30-4945-8DB4-C8ADC55F9B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76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20CAA-B7F3-2145-B4B5-50BF94842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2223-B039-A842-BAB1-D47184B1EC83}" type="datetimeFigureOut">
              <a:rPr lang="en-US" altLang="en-US"/>
              <a:pPr>
                <a:defRPr/>
              </a:pPr>
              <a:t>11/23/23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FE64E-5371-7941-847B-824EC1465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326EB-2B91-AE44-996A-38DF95625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A2FC0-D2B1-4345-A80A-14038BF34B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94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F079A-75F6-D44C-81EF-B4F078F4C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2CDEB-E85B-464B-8443-1834EF2EAB00}" type="datetimeFigureOut">
              <a:rPr lang="en-US" altLang="en-US"/>
              <a:pPr>
                <a:defRPr/>
              </a:pPr>
              <a:t>11/23/23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39D28-1920-5E40-9AD6-A2D3F994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7A41F-6A92-1541-9D68-2A23B269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30A2-9FC8-E347-8992-BEC7E40407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17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709169-AAF8-E14F-8257-3BE9DA67D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6D4EC-D94C-BB42-9C14-DA5D1CE71A68}" type="datetimeFigureOut">
              <a:rPr lang="en-US" altLang="en-US"/>
              <a:pPr>
                <a:defRPr/>
              </a:pPr>
              <a:t>11/23/23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62B8A6-A649-AB49-AA56-466E70D1E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9B9F11-7CD7-A94D-965B-38D3D5A8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865FB-F74B-D14C-99CC-DCBCB12348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232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28A0904-1C2F-3642-881D-4499429D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97A5-CF69-6E4C-8519-29BFE046AB5A}" type="datetimeFigureOut">
              <a:rPr lang="en-US" altLang="en-US"/>
              <a:pPr>
                <a:defRPr/>
              </a:pPr>
              <a:t>11/23/23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D91CEEA-6CF7-1049-B3F6-62F2D388D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6CAD03A-1A43-5241-B59C-F6FDF28C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BC694-6CE1-8441-B464-698C49AA8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80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0479A50-9A01-6B40-B97C-E6779D338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A535-FF41-4746-955D-85B860F5D183}" type="datetimeFigureOut">
              <a:rPr lang="en-US" altLang="en-US"/>
              <a:pPr>
                <a:defRPr/>
              </a:pPr>
              <a:t>11/23/23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E9C1856-DAF1-A24A-B925-E29C50F57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5A03C57-92B2-024A-883B-B32172702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8A755-5C4C-F94A-BBF3-CF57C84C50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98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A72CAC5-2043-3948-BC23-79F0A3A23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B89A0-AC78-2345-BFCA-256E713226FE}" type="datetimeFigureOut">
              <a:rPr lang="en-US" altLang="en-US"/>
              <a:pPr>
                <a:defRPr/>
              </a:pPr>
              <a:t>11/23/23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170A032-3205-BA45-A643-DE6418611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CB1AC0E-9921-9C49-A44F-774CE9B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0370E-191F-4E40-B6DF-A725E4DB09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1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AE8959-950A-8F44-9354-9EF35A01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A021F-2A4A-C943-B736-2E253F10E7A9}" type="datetimeFigureOut">
              <a:rPr lang="en-US" altLang="en-US"/>
              <a:pPr>
                <a:defRPr/>
              </a:pPr>
              <a:t>11/23/23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59CDE9-550D-824B-BDB7-7ED6CD14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93140A-090B-6348-A537-FEE3DA04D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822D2-F886-934F-8677-375BE209D1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79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6E6B49-91B5-E546-A79D-618CA3D2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D90BE-E544-2142-9E60-5D7C6209D6B5}" type="datetimeFigureOut">
              <a:rPr lang="en-US" altLang="en-US"/>
              <a:pPr>
                <a:defRPr/>
              </a:pPr>
              <a:t>11/23/23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27C4F8-B631-114B-B586-CAFCC7095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3B6EA6-96D4-5B49-91FE-A08528C3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CD7CD-7586-4644-8C6C-98C1795017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59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4221"/>
            </a:gs>
            <a:gs pos="18001">
              <a:srgbClr val="FD5014"/>
            </a:gs>
            <a:gs pos="47000">
              <a:srgbClr val="FF6600"/>
            </a:gs>
            <a:gs pos="100000">
              <a:srgbClr val="FAC09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9C261E0-8193-AD4C-956B-637A040B3AD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A7CCD1E-4EBD-124D-BAC0-9975B643F9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51942-FAA7-DF47-8E55-03C912E1A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BB7B917-2BB6-984A-B417-C9E9538E0082}" type="datetimeFigureOut">
              <a:rPr lang="en-US" altLang="en-US"/>
              <a:pPr>
                <a:defRPr/>
              </a:pPr>
              <a:t>11/23/23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4EE7D-0DCD-664B-9728-34F168BF8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58E9B-A695-E844-8FE9-371F07994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7760AD5-9086-494F-9843-77FB4927A1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, map&#10;&#10;Description automatically generated">
            <a:extLst>
              <a:ext uri="{FF2B5EF4-FFF2-40B4-BE49-F238E27FC236}">
                <a16:creationId xmlns:a16="http://schemas.microsoft.com/office/drawing/2014/main" id="{1160593F-240B-254C-BEE1-5F93A61743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2" t="2342" r="1398" b="2342"/>
          <a:stretch/>
        </p:blipFill>
        <p:spPr>
          <a:xfrm>
            <a:off x="939114" y="583489"/>
            <a:ext cx="7265773" cy="506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85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744867" y="4096193"/>
            <a:ext cx="2497885" cy="980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deux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87" l="0" r="100000">
                        <a14:backgroundMark x1="51961" y1="30081" x2="7353" y2="55691"/>
                        <a14:backgroundMark x1="91667" y1="4878" x2="96569" y2="109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6599" y="427978"/>
            <a:ext cx="3062787" cy="3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77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142461" y="4208778"/>
            <a:ext cx="2895275" cy="980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trais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2461" y="785517"/>
            <a:ext cx="2641780" cy="371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06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234087" y="4116575"/>
            <a:ext cx="3017713" cy="980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Quatre`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3" name="Picture 2" descr="Channel-4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675" y="1132070"/>
            <a:ext cx="4954507" cy="329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48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717258" y="4075158"/>
            <a:ext cx="1915129" cy="980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chîn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160" y="447701"/>
            <a:ext cx="3972601" cy="397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10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9-09-30 at 09.30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49" y="193249"/>
            <a:ext cx="7764965" cy="537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69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620623" y="4213215"/>
            <a:ext cx="2069461" cy="980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732" y="433246"/>
            <a:ext cx="2813230" cy="401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45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523989" y="3933318"/>
            <a:ext cx="2356885" cy="980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sept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364" y="510812"/>
            <a:ext cx="3912610" cy="391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13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303112" y="3801509"/>
            <a:ext cx="2550154" cy="980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huit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145" y="814432"/>
            <a:ext cx="3702510" cy="370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137453" y="3785238"/>
            <a:ext cx="2632982" cy="980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neuf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5513" y="-287455"/>
            <a:ext cx="5362483" cy="520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17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841501" y="4144186"/>
            <a:ext cx="1832300" cy="980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dgix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7" name="Picture 6" descr="images-4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69" y="276115"/>
            <a:ext cx="3887938" cy="41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3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, map&#10;&#10;Description automatically generated">
            <a:extLst>
              <a:ext uri="{FF2B5EF4-FFF2-40B4-BE49-F238E27FC236}">
                <a16:creationId xmlns:a16="http://schemas.microsoft.com/office/drawing/2014/main" id="{1160593F-240B-254C-BEE1-5F93A61743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2" t="2342" r="1398" b="2342"/>
          <a:stretch/>
        </p:blipFill>
        <p:spPr>
          <a:xfrm>
            <a:off x="939114" y="583488"/>
            <a:ext cx="3632886" cy="25320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78B187-EC3F-3E4C-8A1E-70DAFAD1528B}"/>
              </a:ext>
            </a:extLst>
          </p:cNvPr>
          <p:cNvSpPr txBox="1"/>
          <p:nvPr/>
        </p:nvSpPr>
        <p:spPr>
          <a:xfrm>
            <a:off x="368802" y="3651422"/>
            <a:ext cx="8406396" cy="145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92" dirty="0">
                <a:latin typeface="Magic Dreams" panose="02000600000000000000" pitchFamily="2" charset="0"/>
              </a:rPr>
              <a:t>Module 3 – Les </a:t>
            </a:r>
            <a:r>
              <a:rPr lang="en-US" sz="3692" dirty="0" err="1">
                <a:latin typeface="Magic Dreams" panose="02000600000000000000" pitchFamily="2" charset="0"/>
              </a:rPr>
              <a:t>pâraisses</a:t>
            </a:r>
            <a:r>
              <a:rPr lang="en-US" sz="3692" dirty="0">
                <a:latin typeface="Magic Dreams" panose="02000600000000000000" pitchFamily="2" charset="0"/>
              </a:rPr>
              <a:t> et </a:t>
            </a:r>
            <a:r>
              <a:rPr lang="en-US" sz="3692" dirty="0" err="1">
                <a:latin typeface="Magic Dreams" panose="02000600000000000000" pitchFamily="2" charset="0"/>
              </a:rPr>
              <a:t>st</a:t>
            </a:r>
            <a:r>
              <a:rPr lang="en-US" sz="3692" dirty="0">
                <a:latin typeface="Magic Dreams" panose="02000600000000000000" pitchFamily="2" charset="0"/>
              </a:rPr>
              <a:t> </a:t>
            </a:r>
            <a:r>
              <a:rPr lang="en-US" sz="3692" dirty="0" err="1">
                <a:latin typeface="Magic Dreams" panose="02000600000000000000" pitchFamily="2" charset="0"/>
              </a:rPr>
              <a:t>hélyi</a:t>
            </a:r>
            <a:endParaRPr lang="en-US" sz="3692" dirty="0">
              <a:latin typeface="Magic Dreams" panose="02000600000000000000" pitchFamily="2" charset="0"/>
            </a:endParaRPr>
          </a:p>
          <a:p>
            <a:endParaRPr lang="en-US" sz="2585" dirty="0">
              <a:latin typeface="Magic Dreams" panose="02000600000000000000" pitchFamily="2" charset="0"/>
            </a:endParaRPr>
          </a:p>
          <a:p>
            <a:r>
              <a:rPr lang="en-US" sz="2585" dirty="0">
                <a:latin typeface="Magic Dreams" panose="02000600000000000000" pitchFamily="2" charset="0"/>
              </a:rPr>
              <a:t> – 					The parishes and </a:t>
            </a:r>
            <a:r>
              <a:rPr lang="en-US" sz="2585" dirty="0" err="1">
                <a:latin typeface="Magic Dreams" panose="02000600000000000000" pitchFamily="2" charset="0"/>
              </a:rPr>
              <a:t>st</a:t>
            </a:r>
            <a:r>
              <a:rPr lang="en-US" sz="2585" dirty="0">
                <a:latin typeface="Magic Dreams" panose="02000600000000000000" pitchFamily="2" charset="0"/>
              </a:rPr>
              <a:t> </a:t>
            </a:r>
            <a:r>
              <a:rPr lang="en-US" sz="2585" dirty="0" err="1">
                <a:latin typeface="Magic Dreams" panose="02000600000000000000" pitchFamily="2" charset="0"/>
              </a:rPr>
              <a:t>helier</a:t>
            </a:r>
            <a:endParaRPr lang="en-US" sz="2585" dirty="0">
              <a:latin typeface="Magic Dreams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458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358331" y="3535541"/>
            <a:ext cx="3017713" cy="980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onze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318">
                        <a14:foregroundMark x1="70000" y1="38384" x2="87045" y2="18384"/>
                        <a14:foregroundMark x1="65455" y1="32121" x2="65455" y2="321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4780" y="161984"/>
            <a:ext cx="3434366" cy="386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36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385940" y="3766331"/>
            <a:ext cx="2550153" cy="980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douze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7" name="Picture 6" descr="images-5.jpe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0444" y1="15111" x2="70667" y2="11556"/>
                        <a14:foregroundMark x1="16889" y1="20000" x2="16889" y2="20000"/>
                        <a14:foregroundMark x1="13333" y1="20889" x2="13333" y2="20889"/>
                        <a14:foregroundMark x1="53333" y1="68889" x2="53333" y2="68889"/>
                        <a14:foregroundMark x1="56444" y1="69333" x2="72444" y2="58667"/>
                        <a14:foregroundMark x1="49333" y1="32000" x2="51556" y2="54667"/>
                        <a14:foregroundMark x1="60889" y1="41778" x2="60889" y2="41778"/>
                        <a14:foregroundMark x1="72000" y1="53333" x2="70667" y2="38667"/>
                        <a14:foregroundMark x1="63556" y1="53778" x2="63556" y2="53778"/>
                        <a14:foregroundMark x1="68444" y1="32889" x2="43556" y2="28889"/>
                        <a14:foregroundMark x1="38667" y1="33778" x2="31556" y2="55111"/>
                        <a14:foregroundMark x1="42667" y1="41333" x2="45333" y2="59111"/>
                        <a14:foregroundMark x1="49333" y1="60444" x2="40000" y2="60444"/>
                        <a14:foregroundMark x1="55556" y1="44444" x2="56889" y2="37778"/>
                        <a14:foregroundMark x1="57333" y1="35556" x2="65778" y2="41333"/>
                        <a14:foregroundMark x1="65778" y1="41778" x2="56000" y2="58222"/>
                        <a14:foregroundMark x1="61778" y1="57778" x2="67556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728" y="248503"/>
            <a:ext cx="3940221" cy="394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56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5435" y="589278"/>
            <a:ext cx="3921349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/>
                <a:cs typeface="Arial Black"/>
              </a:rPr>
              <a:t>1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ieune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2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deux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3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trais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4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quatre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5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chîn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6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six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98539" y="741678"/>
            <a:ext cx="3921349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/>
                <a:cs typeface="Arial Black"/>
              </a:rPr>
              <a:t>7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sept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8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huit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9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neuf 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10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dgix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11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onze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12 - douze</a:t>
            </a:r>
          </a:p>
        </p:txBody>
      </p:sp>
    </p:spTree>
    <p:extLst>
      <p:ext uri="{BB962C8B-B14F-4D97-AF65-F5344CB8AC3E}">
        <p14:creationId xmlns:p14="http://schemas.microsoft.com/office/powerpoint/2010/main" val="569088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37C607-A28A-214F-A389-64628EC66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158"/>
            <a:ext cx="9144000" cy="58316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70B88A-CDEA-4A4F-B7D9-6CD91AEA1C67}"/>
              </a:ext>
            </a:extLst>
          </p:cNvPr>
          <p:cNvSpPr txBox="1"/>
          <p:nvPr/>
        </p:nvSpPr>
        <p:spPr>
          <a:xfrm>
            <a:off x="1447800" y="1859340"/>
            <a:ext cx="88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A7E8BD-8211-E74C-9D3F-061D26AD36DE}"/>
              </a:ext>
            </a:extLst>
          </p:cNvPr>
          <p:cNvSpPr txBox="1"/>
          <p:nvPr/>
        </p:nvSpPr>
        <p:spPr>
          <a:xfrm>
            <a:off x="2940050" y="1859340"/>
            <a:ext cx="1689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8CD784-4894-F246-8C21-4D5C5349DF56}"/>
              </a:ext>
            </a:extLst>
          </p:cNvPr>
          <p:cNvSpPr txBox="1"/>
          <p:nvPr/>
        </p:nvSpPr>
        <p:spPr>
          <a:xfrm>
            <a:off x="5029200" y="1859340"/>
            <a:ext cx="88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F19C5E-052C-A74D-BEB6-078BC9E6DB00}"/>
              </a:ext>
            </a:extLst>
          </p:cNvPr>
          <p:cNvSpPr txBox="1"/>
          <p:nvPr/>
        </p:nvSpPr>
        <p:spPr>
          <a:xfrm>
            <a:off x="6616702" y="1859340"/>
            <a:ext cx="14985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A9A8BD-D44F-2D4D-A17B-2F717B6913E3}"/>
              </a:ext>
            </a:extLst>
          </p:cNvPr>
          <p:cNvSpPr txBox="1"/>
          <p:nvPr/>
        </p:nvSpPr>
        <p:spPr>
          <a:xfrm>
            <a:off x="1431925" y="3990352"/>
            <a:ext cx="88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F84BDE-974A-3943-993C-9273AADFF7A5}"/>
              </a:ext>
            </a:extLst>
          </p:cNvPr>
          <p:cNvSpPr txBox="1"/>
          <p:nvPr/>
        </p:nvSpPr>
        <p:spPr>
          <a:xfrm>
            <a:off x="3187700" y="3990352"/>
            <a:ext cx="88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6FCC98-8263-7A47-8FD4-DAEF4D1496C2}"/>
              </a:ext>
            </a:extLst>
          </p:cNvPr>
          <p:cNvSpPr txBox="1"/>
          <p:nvPr/>
        </p:nvSpPr>
        <p:spPr>
          <a:xfrm>
            <a:off x="5035548" y="3990352"/>
            <a:ext cx="88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665401-57A7-A742-AFA3-CE68AF9AF9F9}"/>
              </a:ext>
            </a:extLst>
          </p:cNvPr>
          <p:cNvSpPr txBox="1"/>
          <p:nvPr/>
        </p:nvSpPr>
        <p:spPr>
          <a:xfrm>
            <a:off x="6921501" y="3990352"/>
            <a:ext cx="88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8AE368-7961-AE44-8429-E4C7B8AD75C6}"/>
              </a:ext>
            </a:extLst>
          </p:cNvPr>
          <p:cNvSpPr txBox="1"/>
          <p:nvPr/>
        </p:nvSpPr>
        <p:spPr>
          <a:xfrm>
            <a:off x="6810375" y="1636202"/>
            <a:ext cx="113982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0C4839-231A-A44C-9A77-86D50E87809B}"/>
              </a:ext>
            </a:extLst>
          </p:cNvPr>
          <p:cNvSpPr txBox="1"/>
          <p:nvPr/>
        </p:nvSpPr>
        <p:spPr>
          <a:xfrm>
            <a:off x="1400173" y="1693740"/>
            <a:ext cx="16891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681EA7-BF4E-E646-B2F3-7973772763DD}"/>
              </a:ext>
            </a:extLst>
          </p:cNvPr>
          <p:cNvSpPr txBox="1"/>
          <p:nvPr/>
        </p:nvSpPr>
        <p:spPr>
          <a:xfrm>
            <a:off x="1306512" y="3709676"/>
            <a:ext cx="113982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6DFF98-D788-2245-9C33-AA8A7CEEFCFD}"/>
              </a:ext>
            </a:extLst>
          </p:cNvPr>
          <p:cNvSpPr txBox="1"/>
          <p:nvPr/>
        </p:nvSpPr>
        <p:spPr>
          <a:xfrm>
            <a:off x="6870697" y="3767214"/>
            <a:ext cx="113982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23777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8" grpId="0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FDD594-81EF-6B4C-980B-38410D51AD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74"/>
          <a:stretch/>
        </p:blipFill>
        <p:spPr>
          <a:xfrm>
            <a:off x="482785" y="1271582"/>
            <a:ext cx="2781300" cy="32562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1CAA09-F3A0-574F-9B2C-0E6CBE933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431" y="5160169"/>
            <a:ext cx="1121433" cy="8405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C62897-ED70-8443-976C-DFF984A181A6}"/>
              </a:ext>
            </a:extLst>
          </p:cNvPr>
          <p:cNvSpPr txBox="1"/>
          <p:nvPr/>
        </p:nvSpPr>
        <p:spPr>
          <a:xfrm>
            <a:off x="3486506" y="230462"/>
            <a:ext cx="4535925" cy="378565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This parish is named after Saint </a:t>
            </a:r>
            <a:r>
              <a:rPr lang="en-GB" sz="2400" dirty="0" err="1"/>
              <a:t>Branwalader</a:t>
            </a:r>
            <a:r>
              <a:rPr lang="en-GB" sz="2400" dirty="0"/>
              <a:t> from Brittany. </a:t>
            </a:r>
          </a:p>
          <a:p>
            <a:endParaRPr lang="en-GB" sz="2400" dirty="0"/>
          </a:p>
          <a:p>
            <a:r>
              <a:rPr lang="en-GB" sz="2400" dirty="0"/>
              <a:t>The fish on the crest represents the historic fishing industry in St Aubin and the fisherman’s chapel in the church grounds. </a:t>
            </a:r>
          </a:p>
          <a:p>
            <a:endParaRPr lang="en-GB" sz="2400" dirty="0"/>
          </a:p>
          <a:p>
            <a:r>
              <a:rPr lang="en-GB" sz="2400" dirty="0"/>
              <a:t>Colours: Blue for the sea. </a:t>
            </a:r>
          </a:p>
          <a:p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1E8D4E-20CA-A54A-8FC1-1D3B79151B5F}"/>
              </a:ext>
            </a:extLst>
          </p:cNvPr>
          <p:cNvSpPr txBox="1"/>
          <p:nvPr/>
        </p:nvSpPr>
        <p:spPr>
          <a:xfrm>
            <a:off x="940499" y="555911"/>
            <a:ext cx="2150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St </a:t>
            </a:r>
            <a:r>
              <a:rPr lang="en-US" sz="3200" b="1" i="1" dirty="0" err="1"/>
              <a:t>Brélade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49502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1CAA09-F3A0-574F-9B2C-0E6CBE933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431" y="5160169"/>
            <a:ext cx="1121433" cy="840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EFB028-17CB-6744-89D7-81A0D4DD06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987"/>
          <a:stretch/>
        </p:blipFill>
        <p:spPr>
          <a:xfrm>
            <a:off x="6107585" y="857250"/>
            <a:ext cx="2895600" cy="31684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B670C6-2835-6940-955D-4A23AC058E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569"/>
          <a:stretch/>
        </p:blipFill>
        <p:spPr>
          <a:xfrm>
            <a:off x="140815" y="3511371"/>
            <a:ext cx="2524125" cy="3226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3B37E7-B1EC-3C45-A088-33DA16B28F84}"/>
              </a:ext>
            </a:extLst>
          </p:cNvPr>
          <p:cNvSpPr txBox="1"/>
          <p:nvPr/>
        </p:nvSpPr>
        <p:spPr>
          <a:xfrm>
            <a:off x="580768" y="2844225"/>
            <a:ext cx="1923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St </a:t>
            </a:r>
            <a:r>
              <a:rPr lang="en-US" sz="3200" b="1" i="1" dirty="0" err="1"/>
              <a:t>Martîn</a:t>
            </a:r>
            <a:endParaRPr lang="en-US" sz="3200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B9DE9F-8C8C-A345-9E65-3AED6ACAE455}"/>
              </a:ext>
            </a:extLst>
          </p:cNvPr>
          <p:cNvSpPr txBox="1"/>
          <p:nvPr/>
        </p:nvSpPr>
        <p:spPr>
          <a:xfrm>
            <a:off x="6701481" y="294164"/>
            <a:ext cx="1972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/>
              <a:t>Grouville</a:t>
            </a:r>
            <a:endParaRPr lang="en-US" sz="3200" b="1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3D8286-0605-AF42-8E19-DCBD87AAE7A4}"/>
              </a:ext>
            </a:extLst>
          </p:cNvPr>
          <p:cNvSpPr txBox="1"/>
          <p:nvPr/>
        </p:nvSpPr>
        <p:spPr>
          <a:xfrm>
            <a:off x="2777824" y="428178"/>
            <a:ext cx="3216876" cy="452431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Both St Martin’s Church and </a:t>
            </a:r>
            <a:r>
              <a:rPr lang="en-GB" sz="2400" dirty="0" err="1"/>
              <a:t>Grouville</a:t>
            </a:r>
            <a:r>
              <a:rPr lang="en-GB" sz="2400" dirty="0"/>
              <a:t> Church are dedicated to Saint Martin de </a:t>
            </a:r>
            <a:r>
              <a:rPr lang="en-GB" sz="2400" dirty="0" err="1"/>
              <a:t>Grouville</a:t>
            </a:r>
            <a:r>
              <a:rPr lang="en-GB" sz="2400" dirty="0"/>
              <a:t> a French saint from Hungary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This parish crest and St Martin’s are both based on the Hungarian coat of arms. </a:t>
            </a:r>
            <a:endParaRPr lang="en-GB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1634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EB1529-42AB-5842-9F73-F528C7DA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431" y="5160169"/>
            <a:ext cx="1121433" cy="840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8231BB-094F-2141-9170-3ACF2F18C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851"/>
          <a:stretch/>
        </p:blipFill>
        <p:spPr>
          <a:xfrm>
            <a:off x="462008" y="1368992"/>
            <a:ext cx="2828925" cy="3317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2B82A4-5C3D-BF4E-9BB8-E5E28D98384B}"/>
              </a:ext>
            </a:extLst>
          </p:cNvPr>
          <p:cNvSpPr txBox="1"/>
          <p:nvPr/>
        </p:nvSpPr>
        <p:spPr>
          <a:xfrm>
            <a:off x="3738404" y="940778"/>
            <a:ext cx="4552978" cy="415498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St Clement, is named after the parish church which was dedicated to St Clement, the fourth Bishop of Rome. </a:t>
            </a:r>
          </a:p>
          <a:p>
            <a:endParaRPr lang="en-GB" sz="2400" dirty="0"/>
          </a:p>
          <a:p>
            <a:r>
              <a:rPr lang="en-GB" sz="2400" dirty="0"/>
              <a:t>According to legend, Saint Clement was tied to an anchor and thrown into the Black Sea in AD99. </a:t>
            </a:r>
          </a:p>
          <a:p>
            <a:endParaRPr lang="en-GB" sz="2400" dirty="0">
              <a:effectLst/>
            </a:endParaRPr>
          </a:p>
          <a:p>
            <a:r>
              <a:rPr lang="en-GB" sz="2400" dirty="0"/>
              <a:t>Colours: Blue for the sea.</a:t>
            </a:r>
          </a:p>
          <a:p>
            <a:endParaRPr lang="en-GB" sz="2400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0DBF09-4A16-DF46-ACE6-E1E80DEBEDF8}"/>
              </a:ext>
            </a:extLst>
          </p:cNvPr>
          <p:cNvSpPr txBox="1"/>
          <p:nvPr/>
        </p:nvSpPr>
        <p:spPr>
          <a:xfrm>
            <a:off x="852618" y="648391"/>
            <a:ext cx="2725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St </a:t>
            </a:r>
            <a:r>
              <a:rPr lang="en-US" sz="3200" b="1" i="1" dirty="0" err="1"/>
              <a:t>Cliément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93994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0DAFCF-E7F4-3E42-B5D1-E7C684119F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175"/>
          <a:stretch/>
        </p:blipFill>
        <p:spPr>
          <a:xfrm>
            <a:off x="5696531" y="1178136"/>
            <a:ext cx="2733675" cy="3351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0B4986-1A36-AF44-B921-5E3D5D966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431" y="5160169"/>
            <a:ext cx="1121433" cy="8405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854766-6D3F-7746-948B-0536CB957E21}"/>
              </a:ext>
            </a:extLst>
          </p:cNvPr>
          <p:cNvSpPr txBox="1"/>
          <p:nvPr/>
        </p:nvSpPr>
        <p:spPr>
          <a:xfrm>
            <a:off x="713794" y="1835690"/>
            <a:ext cx="4108235" cy="378565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Saint </a:t>
            </a:r>
            <a:r>
              <a:rPr lang="en-GB" sz="2400" dirty="0" err="1"/>
              <a:t>Ouen</a:t>
            </a:r>
            <a:r>
              <a:rPr lang="en-GB" sz="2400" dirty="0"/>
              <a:t> – who is the patron Saint of Normandy. </a:t>
            </a:r>
          </a:p>
          <a:p>
            <a:endParaRPr lang="en-GB" sz="2400" dirty="0"/>
          </a:p>
          <a:p>
            <a:r>
              <a:rPr lang="en-GB" sz="2400" dirty="0"/>
              <a:t>He is said to have seen a miraculous cross, which told him to travel from Normandy to Jersey. </a:t>
            </a:r>
          </a:p>
          <a:p>
            <a:endParaRPr lang="en-GB" sz="2400" dirty="0">
              <a:effectLst/>
            </a:endParaRPr>
          </a:p>
          <a:p>
            <a:r>
              <a:rPr lang="en-GB" sz="2400" dirty="0"/>
              <a:t>Colours: Blue for the sea.</a:t>
            </a:r>
          </a:p>
          <a:p>
            <a:endParaRPr lang="en-GB" sz="2400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F807AD-CF2C-D54B-8F35-9D1CBB0340A9}"/>
              </a:ext>
            </a:extLst>
          </p:cNvPr>
          <p:cNvSpPr txBox="1"/>
          <p:nvPr/>
        </p:nvSpPr>
        <p:spPr>
          <a:xfrm>
            <a:off x="6303427" y="436614"/>
            <a:ext cx="1519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St </a:t>
            </a:r>
            <a:r>
              <a:rPr lang="en-US" sz="3200" b="1" i="1" dirty="0" err="1"/>
              <a:t>Ouën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23613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0B4986-1A36-AF44-B921-5E3D5D966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431" y="5160169"/>
            <a:ext cx="1121433" cy="840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CA75B5-9926-8E41-A1B9-E95172D00F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312"/>
          <a:stretch/>
        </p:blipFill>
        <p:spPr>
          <a:xfrm>
            <a:off x="771851" y="1116417"/>
            <a:ext cx="2733675" cy="31131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D89864-9152-FE4C-A846-33F0C49E966E}"/>
              </a:ext>
            </a:extLst>
          </p:cNvPr>
          <p:cNvSpPr txBox="1"/>
          <p:nvPr/>
        </p:nvSpPr>
        <p:spPr>
          <a:xfrm>
            <a:off x="4269554" y="1439331"/>
            <a:ext cx="4102595" cy="399340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This parish and its church are named after Saint Lawrence, a 3rd century deacons, who was put to death for his Christian beliefs.</a:t>
            </a:r>
          </a:p>
          <a:p>
            <a:r>
              <a:rPr lang="en-GB" sz="2400" dirty="0"/>
              <a:t> </a:t>
            </a:r>
          </a:p>
          <a:p>
            <a:r>
              <a:rPr lang="en-GB" sz="2400" dirty="0"/>
              <a:t>Saint Lawrence was roasted alive on a gridiron, hence the gridiron on the parish crest. </a:t>
            </a:r>
          </a:p>
          <a:p>
            <a:endParaRPr lang="en-US" sz="37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AA5B4B-8887-3943-8305-E5FC69BBEB3C}"/>
              </a:ext>
            </a:extLst>
          </p:cNvPr>
          <p:cNvSpPr txBox="1"/>
          <p:nvPr/>
        </p:nvSpPr>
        <p:spPr>
          <a:xfrm>
            <a:off x="878811" y="399544"/>
            <a:ext cx="28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St </a:t>
            </a:r>
            <a:r>
              <a:rPr lang="en-US" sz="3200" b="1" i="1" dirty="0" err="1"/>
              <a:t>Louothains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78608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5C5DD4-E20E-2B4F-A59D-2FAA9A26B3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404"/>
          <a:stretch/>
        </p:blipFill>
        <p:spPr>
          <a:xfrm>
            <a:off x="5618813" y="1499085"/>
            <a:ext cx="2581275" cy="3162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13432A-1CDF-BE49-9911-E2B6F797E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431" y="5160169"/>
            <a:ext cx="1121433" cy="8405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3C644C-1586-F942-BF3D-B225307718D6}"/>
              </a:ext>
            </a:extLst>
          </p:cNvPr>
          <p:cNvSpPr txBox="1"/>
          <p:nvPr/>
        </p:nvSpPr>
        <p:spPr>
          <a:xfrm>
            <a:off x="610280" y="269853"/>
            <a:ext cx="4175920" cy="563231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This parish and its church are named after John the Baptist from the 1st century AD. </a:t>
            </a:r>
          </a:p>
          <a:p>
            <a:endParaRPr lang="en-GB" sz="2400" dirty="0"/>
          </a:p>
          <a:p>
            <a:r>
              <a:rPr lang="en-GB" sz="2400" dirty="0"/>
              <a:t>The Maltese cross on the parish crest is the emblem of the Knights of the hospital of St John of Jerusalem, a  group of medieval catholic knights that provided care for sick and injured pilgrims.</a:t>
            </a:r>
          </a:p>
          <a:p>
            <a:endParaRPr lang="en-GB" sz="2400" dirty="0"/>
          </a:p>
          <a:p>
            <a:r>
              <a:rPr lang="en-GB" sz="2400" dirty="0"/>
              <a:t>Colours: Green to represent the countryside. </a:t>
            </a:r>
          </a:p>
          <a:p>
            <a:endParaRPr lang="en-GB" sz="2400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A94D17-24B1-734B-A9E8-214E6C23F907}"/>
              </a:ext>
            </a:extLst>
          </p:cNvPr>
          <p:cNvSpPr txBox="1"/>
          <p:nvPr/>
        </p:nvSpPr>
        <p:spPr>
          <a:xfrm>
            <a:off x="6123040" y="707663"/>
            <a:ext cx="1572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St Jean</a:t>
            </a:r>
          </a:p>
        </p:txBody>
      </p:sp>
    </p:spTree>
    <p:extLst>
      <p:ext uri="{BB962C8B-B14F-4D97-AF65-F5344CB8AC3E}">
        <p14:creationId xmlns:p14="http://schemas.microsoft.com/office/powerpoint/2010/main" val="277897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55984"/>
            <a:ext cx="9407296" cy="1267709"/>
          </a:xfrm>
        </p:spPr>
        <p:txBody>
          <a:bodyPr>
            <a:noAutofit/>
          </a:bodyPr>
          <a:lstStyle/>
          <a:p>
            <a:r>
              <a:rPr lang="en-US" sz="5539" dirty="0" err="1">
                <a:latin typeface="+mn-lt"/>
              </a:rPr>
              <a:t>Aniet</a:t>
            </a:r>
            <a:r>
              <a:rPr lang="en-US" sz="5539" dirty="0">
                <a:latin typeface="+mn-lt"/>
              </a:rPr>
              <a:t>, </a:t>
            </a:r>
            <a:r>
              <a:rPr lang="en-US" sz="5539" dirty="0" err="1">
                <a:latin typeface="+mn-lt"/>
              </a:rPr>
              <a:t>j’sommes</a:t>
            </a:r>
            <a:r>
              <a:rPr lang="en-US" sz="5539" dirty="0">
                <a:latin typeface="+mn-lt"/>
              </a:rPr>
              <a:t> </a:t>
            </a:r>
            <a:r>
              <a:rPr lang="en-US" sz="5539" dirty="0" err="1">
                <a:latin typeface="+mn-lt"/>
              </a:rPr>
              <a:t>à</a:t>
            </a:r>
            <a:r>
              <a:rPr lang="en-US" sz="5539" dirty="0">
                <a:latin typeface="+mn-lt"/>
              </a:rPr>
              <a:t> </a:t>
            </a:r>
            <a:r>
              <a:rPr lang="en-US" sz="5539" dirty="0" err="1">
                <a:latin typeface="+mn-lt"/>
              </a:rPr>
              <a:t>apprendre</a:t>
            </a:r>
            <a:r>
              <a:rPr lang="en-US" sz="5539" dirty="0">
                <a:latin typeface="+mn-lt"/>
              </a:rPr>
              <a:t>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505357" y="2738311"/>
            <a:ext cx="8396582" cy="34709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33062" indent="-63306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700" i="1" dirty="0">
                <a:latin typeface="Calibri"/>
                <a:cs typeface="Calibri"/>
              </a:rPr>
              <a:t>How to say where you live in Jèrriais</a:t>
            </a:r>
          </a:p>
          <a:p>
            <a:pPr marL="633062" indent="-63306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700" i="1" dirty="0">
                <a:latin typeface="Calibri"/>
                <a:cs typeface="Calibri"/>
              </a:rPr>
              <a:t>The numbers 1-12</a:t>
            </a:r>
          </a:p>
          <a:p>
            <a:pPr>
              <a:lnSpc>
                <a:spcPct val="150000"/>
              </a:lnSpc>
            </a:pPr>
            <a:endParaRPr lang="en-US" sz="3692" i="1" dirty="0">
              <a:latin typeface="Calibri"/>
              <a:cs typeface="Calibri"/>
            </a:endParaRPr>
          </a:p>
          <a:p>
            <a:pPr marL="633062" indent="-633062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92" i="1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3692" i="1" dirty="0"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DDF499-CDF4-467D-970D-D431633BD4D8}"/>
              </a:ext>
            </a:extLst>
          </p:cNvPr>
          <p:cNvSpPr txBox="1"/>
          <p:nvPr/>
        </p:nvSpPr>
        <p:spPr>
          <a:xfrm>
            <a:off x="975178" y="1723692"/>
            <a:ext cx="677707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92" i="1" dirty="0">
                <a:solidFill>
                  <a:srgbClr val="C00000"/>
                </a:solidFill>
              </a:rPr>
              <a:t>Today we are learning…</a:t>
            </a:r>
          </a:p>
        </p:txBody>
      </p:sp>
    </p:spTree>
    <p:extLst>
      <p:ext uri="{BB962C8B-B14F-4D97-AF65-F5344CB8AC3E}">
        <p14:creationId xmlns:p14="http://schemas.microsoft.com/office/powerpoint/2010/main" val="93120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4C2100-DF87-B04D-9FD7-E6871B8676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065"/>
          <a:stretch/>
        </p:blipFill>
        <p:spPr>
          <a:xfrm>
            <a:off x="957916" y="1687766"/>
            <a:ext cx="2724150" cy="3309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9282FA-F13A-CF48-8171-027D448EE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431" y="5160169"/>
            <a:ext cx="1121433" cy="8405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0D3C0E-7CC0-B440-8A6F-7CD9D3C216E9}"/>
              </a:ext>
            </a:extLst>
          </p:cNvPr>
          <p:cNvSpPr txBox="1"/>
          <p:nvPr/>
        </p:nvSpPr>
        <p:spPr>
          <a:xfrm>
            <a:off x="4608652" y="1037037"/>
            <a:ext cx="3577432" cy="378565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This parish and it’s church are named after Jesus Christ the Saviour. </a:t>
            </a:r>
          </a:p>
          <a:p>
            <a:endParaRPr lang="en-GB" sz="2400" dirty="0"/>
          </a:p>
          <a:p>
            <a:r>
              <a:rPr lang="en-GB" sz="2400" dirty="0"/>
              <a:t>The crest represents the crown of thorns and nails used for Jesus’ crucifixion.</a:t>
            </a:r>
          </a:p>
          <a:p>
            <a:endParaRPr lang="en-GB" sz="2400" dirty="0"/>
          </a:p>
          <a:p>
            <a:r>
              <a:rPr lang="en-GB" sz="2400" dirty="0"/>
              <a:t>Colours: Red to represent the blood of Jesus </a:t>
            </a:r>
            <a:endParaRPr lang="en-GB" sz="2400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9CE76A-AB43-EE4A-995A-4D80822F2B2B}"/>
              </a:ext>
            </a:extLst>
          </p:cNvPr>
          <p:cNvSpPr txBox="1"/>
          <p:nvPr/>
        </p:nvSpPr>
        <p:spPr>
          <a:xfrm>
            <a:off x="1365689" y="901113"/>
            <a:ext cx="2143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St </a:t>
            </a:r>
            <a:r>
              <a:rPr lang="en-US" sz="3200" b="1" i="1" dirty="0" err="1"/>
              <a:t>Saüveur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14714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9282FA-F13A-CF48-8171-027D448EE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431" y="5160169"/>
            <a:ext cx="1121433" cy="840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3DA513-72C8-6D41-9244-EC6C9D0DFB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618"/>
          <a:stretch/>
        </p:blipFill>
        <p:spPr>
          <a:xfrm>
            <a:off x="5640334" y="968461"/>
            <a:ext cx="2743200" cy="31721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84D011-4CB4-8C4A-8002-C754C792311E}"/>
              </a:ext>
            </a:extLst>
          </p:cNvPr>
          <p:cNvSpPr txBox="1"/>
          <p:nvPr/>
        </p:nvSpPr>
        <p:spPr>
          <a:xfrm>
            <a:off x="689221" y="1374517"/>
            <a:ext cx="4080488" cy="378565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This parish and its church are named after the Virgin Mary, mother of Jesus.</a:t>
            </a:r>
          </a:p>
          <a:p>
            <a:r>
              <a:rPr lang="en-GB" sz="2400" dirty="0"/>
              <a:t> </a:t>
            </a:r>
          </a:p>
          <a:p>
            <a:r>
              <a:rPr lang="en-GB" sz="2400" dirty="0"/>
              <a:t>The crest features the fleur-de-lis, regarded as the special flower of Mary. </a:t>
            </a:r>
          </a:p>
          <a:p>
            <a:endParaRPr lang="en-GB" sz="2400" dirty="0"/>
          </a:p>
          <a:p>
            <a:r>
              <a:rPr lang="en-GB" sz="2400" dirty="0"/>
              <a:t>Colours: The colour blue represents Mary’s clothing. </a:t>
            </a:r>
            <a:endParaRPr lang="en-GB" sz="2400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499760-FED3-4F48-BB4F-F6B918F6DEF7}"/>
              </a:ext>
            </a:extLst>
          </p:cNvPr>
          <p:cNvSpPr txBox="1"/>
          <p:nvPr/>
        </p:nvSpPr>
        <p:spPr>
          <a:xfrm>
            <a:off x="6098327" y="272475"/>
            <a:ext cx="2143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Ste </a:t>
            </a:r>
            <a:r>
              <a:rPr lang="en-US" sz="3200" b="1" i="1" dirty="0" err="1"/>
              <a:t>Mathie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24179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DA34DB-46E9-7842-878B-FE8D36ECE8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135"/>
          <a:stretch/>
        </p:blipFill>
        <p:spPr>
          <a:xfrm>
            <a:off x="678928" y="1939303"/>
            <a:ext cx="2743200" cy="33518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289270-7C7D-CE4F-964D-65B95C6B1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431" y="5160169"/>
            <a:ext cx="1121433" cy="8405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951963-97A8-674A-A3F8-2881CDF8EE87}"/>
              </a:ext>
            </a:extLst>
          </p:cNvPr>
          <p:cNvSpPr txBox="1"/>
          <p:nvPr/>
        </p:nvSpPr>
        <p:spPr>
          <a:xfrm>
            <a:off x="3872252" y="914791"/>
            <a:ext cx="3999002" cy="378565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This parish is named after the Holy Trinity: the Father, the Son and the Holy Spirit, with God in the centre. </a:t>
            </a:r>
          </a:p>
          <a:p>
            <a:endParaRPr lang="en-GB" sz="2400" dirty="0"/>
          </a:p>
          <a:p>
            <a:r>
              <a:rPr lang="en-GB" sz="2400" dirty="0"/>
              <a:t>The crest represents the Holy Trinity. </a:t>
            </a:r>
          </a:p>
          <a:p>
            <a:endParaRPr lang="en-GB" sz="2400" dirty="0"/>
          </a:p>
          <a:p>
            <a:r>
              <a:rPr lang="en-GB" sz="2400" dirty="0"/>
              <a:t>Colours: Green to represent the countryside. </a:t>
            </a:r>
            <a:endParaRPr lang="en-GB" sz="2400" dirty="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ED6B13-4AD3-A44F-8EF3-C514CB3433C6}"/>
              </a:ext>
            </a:extLst>
          </p:cNvPr>
          <p:cNvSpPr txBox="1"/>
          <p:nvPr/>
        </p:nvSpPr>
        <p:spPr>
          <a:xfrm>
            <a:off x="978713" y="1149804"/>
            <a:ext cx="2143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La </a:t>
            </a:r>
            <a:r>
              <a:rPr lang="en-US" sz="3200" b="1" i="1" dirty="0" err="1"/>
              <a:t>Trinneté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74230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7842F7-C963-3D4B-891C-1D6A0583B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632"/>
          <a:stretch/>
        </p:blipFill>
        <p:spPr>
          <a:xfrm>
            <a:off x="5355431" y="1131113"/>
            <a:ext cx="2667000" cy="32706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289270-7C7D-CE4F-964D-65B95C6B1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431" y="5160169"/>
            <a:ext cx="1121433" cy="8405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3C4D68-FACF-F341-A099-8CAFE6415085}"/>
              </a:ext>
            </a:extLst>
          </p:cNvPr>
          <p:cNvSpPr txBox="1"/>
          <p:nvPr/>
        </p:nvSpPr>
        <p:spPr>
          <a:xfrm>
            <a:off x="1121569" y="1131113"/>
            <a:ext cx="3363934" cy="415498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The parish is named after Saint Peter who was one of Jesus’ twelve disciples. </a:t>
            </a:r>
          </a:p>
          <a:p>
            <a:endParaRPr lang="en-GB" sz="2400" dirty="0"/>
          </a:p>
          <a:p>
            <a:r>
              <a:rPr lang="en-GB" sz="2400" dirty="0"/>
              <a:t>Tradition says that Saint Peter was given the keys to heaven and hell. </a:t>
            </a:r>
          </a:p>
          <a:p>
            <a:endParaRPr lang="en-GB" sz="2400" dirty="0"/>
          </a:p>
          <a:p>
            <a:r>
              <a:rPr lang="en-GB" sz="2400" dirty="0"/>
              <a:t>The crossed keys on the crest represent the keys of heaven and hell. </a:t>
            </a:r>
            <a:endParaRPr lang="en-GB" sz="2400" dirty="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A4ACF0-B609-304C-BFFD-D102180D7EB7}"/>
              </a:ext>
            </a:extLst>
          </p:cNvPr>
          <p:cNvSpPr txBox="1"/>
          <p:nvPr/>
        </p:nvSpPr>
        <p:spPr>
          <a:xfrm>
            <a:off x="5878801" y="372692"/>
            <a:ext cx="2143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St </a:t>
            </a:r>
            <a:r>
              <a:rPr lang="en-US" sz="3200" b="1" i="1" dirty="0" err="1"/>
              <a:t>Pièrre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97387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13432A-1CDF-BE49-9911-E2B6F797E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431" y="5160169"/>
            <a:ext cx="1121433" cy="840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A6ADB0-7612-1141-B6ED-1C4F5095F9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645"/>
          <a:stretch/>
        </p:blipFill>
        <p:spPr>
          <a:xfrm>
            <a:off x="3015117" y="1486608"/>
            <a:ext cx="2571750" cy="3105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450617-2948-9A4C-B2EA-F7AF849EB754}"/>
              </a:ext>
            </a:extLst>
          </p:cNvPr>
          <p:cNvSpPr txBox="1"/>
          <p:nvPr/>
        </p:nvSpPr>
        <p:spPr>
          <a:xfrm>
            <a:off x="3449217" y="482861"/>
            <a:ext cx="1703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St </a:t>
            </a:r>
            <a:r>
              <a:rPr lang="en-US" sz="3200" b="1" i="1" dirty="0" err="1"/>
              <a:t>Hélyi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99043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16658" y="991222"/>
            <a:ext cx="5563863" cy="2387600"/>
          </a:xfrm>
        </p:spPr>
        <p:txBody>
          <a:bodyPr>
            <a:normAutofit/>
          </a:bodyPr>
          <a:lstStyle/>
          <a:p>
            <a:r>
              <a:rPr lang="en-US" sz="9600" i="1" dirty="0" err="1">
                <a:latin typeface="Arial"/>
                <a:cs typeface="Arial"/>
              </a:rPr>
              <a:t>À</a:t>
            </a:r>
            <a:r>
              <a:rPr lang="en-US" sz="9600" i="1" dirty="0">
                <a:latin typeface="Arial"/>
                <a:cs typeface="Arial"/>
              </a:rPr>
              <a:t> </a:t>
            </a:r>
            <a:r>
              <a:rPr lang="en-US" sz="9600" i="1" dirty="0" err="1">
                <a:latin typeface="Arial"/>
                <a:cs typeface="Arial"/>
              </a:rPr>
              <a:t>bétôt</a:t>
            </a:r>
            <a:r>
              <a:rPr lang="en-US" sz="9600" i="1" dirty="0">
                <a:latin typeface="Arial"/>
                <a:cs typeface="Arial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1C0825-2C5D-D84D-AB3B-B579B124E4ED}"/>
              </a:ext>
            </a:extLst>
          </p:cNvPr>
          <p:cNvSpPr txBox="1">
            <a:spLocks/>
          </p:cNvSpPr>
          <p:nvPr/>
        </p:nvSpPr>
        <p:spPr>
          <a:xfrm>
            <a:off x="1933063" y="3479178"/>
            <a:ext cx="379618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i="1" dirty="0" err="1">
                <a:latin typeface="Arial"/>
                <a:cs typeface="Arial"/>
              </a:rPr>
              <a:t>À</a:t>
            </a:r>
            <a:r>
              <a:rPr lang="en-US" sz="9600" i="1" dirty="0">
                <a:latin typeface="Arial"/>
                <a:cs typeface="Arial"/>
              </a:rPr>
              <a:t> bi </a:t>
            </a:r>
          </a:p>
        </p:txBody>
      </p:sp>
      <p:pic>
        <p:nvPicPr>
          <p:cNvPr id="7" name="Picture 6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8" name="Picture 7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3" name="Picture 2" descr="giphy-6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056" y="1280344"/>
            <a:ext cx="3636316" cy="273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20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55200AB-6DDA-6B4B-A807-33AB64D3E42F}"/>
              </a:ext>
            </a:extLst>
          </p:cNvPr>
          <p:cNvGrpSpPr>
            <a:grpSpLocks/>
          </p:cNvGrpSpPr>
          <p:nvPr/>
        </p:nvGrpSpPr>
        <p:grpSpPr bwMode="auto">
          <a:xfrm rot="-616827">
            <a:off x="512763" y="434975"/>
            <a:ext cx="2736850" cy="1741488"/>
            <a:chOff x="330200" y="806450"/>
            <a:chExt cx="8483600" cy="5245100"/>
          </a:xfrm>
        </p:grpSpPr>
        <p:sp>
          <p:nvSpPr>
            <p:cNvPr id="10" name="Oval Callout 9">
              <a:extLst>
                <a:ext uri="{FF2B5EF4-FFF2-40B4-BE49-F238E27FC236}">
                  <a16:creationId xmlns:a16="http://schemas.microsoft.com/office/drawing/2014/main" id="{2CD8E45C-B2DD-0547-A8C2-F187218037C0}"/>
                </a:ext>
              </a:extLst>
            </p:cNvPr>
            <p:cNvSpPr/>
            <p:nvPr/>
          </p:nvSpPr>
          <p:spPr>
            <a:xfrm>
              <a:off x="330200" y="806450"/>
              <a:ext cx="8483600" cy="5245100"/>
            </a:xfrm>
            <a:prstGeom prst="wedgeEllipseCallout">
              <a:avLst>
                <a:gd name="adj1" fmla="val -55907"/>
                <a:gd name="adj2" fmla="val 61635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0"/>
                </a:spcAft>
                <a:defRPr/>
              </a:pPr>
              <a:r>
                <a:rPr lang="en-GB" sz="9000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 dirty="0">
                <a:ea typeface="ＭＳ 明朝"/>
                <a:cs typeface="Times New Roman"/>
              </a:endParaRPr>
            </a:p>
          </p:txBody>
        </p:sp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id="{07296EEC-E686-6349-A8F4-944D432D9BEA}"/>
                </a:ext>
              </a:extLst>
            </p:cNvPr>
            <p:cNvSpPr txBox="1"/>
            <p:nvPr/>
          </p:nvSpPr>
          <p:spPr>
            <a:xfrm>
              <a:off x="1716677" y="2164996"/>
              <a:ext cx="5767273" cy="318913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  <a:defRPr/>
              </a:pPr>
              <a:r>
                <a:rPr lang="en-GB" sz="2800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Comment qu’tu’es?</a:t>
              </a:r>
              <a:endParaRPr lang="en-GB" sz="2800" dirty="0"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  <a:defRPr/>
              </a:pPr>
              <a:r>
                <a:rPr lang="en-GB" sz="1400" dirty="0">
                  <a:ea typeface="ＭＳ 明朝"/>
                  <a:cs typeface="Times New Roman"/>
                </a:rPr>
                <a:t> 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98406C-1168-6944-BBF4-D78D2EB46D45}"/>
              </a:ext>
            </a:extLst>
          </p:cNvPr>
          <p:cNvGrpSpPr>
            <a:grpSpLocks/>
          </p:cNvGrpSpPr>
          <p:nvPr/>
        </p:nvGrpSpPr>
        <p:grpSpPr bwMode="auto">
          <a:xfrm>
            <a:off x="3398838" y="517525"/>
            <a:ext cx="2625725" cy="1514475"/>
            <a:chOff x="1094903" y="806450"/>
            <a:chExt cx="7162800" cy="4040917"/>
          </a:xfrm>
        </p:grpSpPr>
        <p:grpSp>
          <p:nvGrpSpPr>
            <p:cNvPr id="16430" name="Group 12">
              <a:extLst>
                <a:ext uri="{FF2B5EF4-FFF2-40B4-BE49-F238E27FC236}">
                  <a16:creationId xmlns:a16="http://schemas.microsoft.com/office/drawing/2014/main" id="{41436064-12EB-8946-A86C-6CD28C94BD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4903" y="806450"/>
              <a:ext cx="7162800" cy="4040917"/>
              <a:chOff x="330200" y="806450"/>
              <a:chExt cx="8483600" cy="5245100"/>
            </a:xfrm>
          </p:grpSpPr>
          <p:sp>
            <p:nvSpPr>
              <p:cNvPr id="15" name="Oval Callout 14">
                <a:extLst>
                  <a:ext uri="{FF2B5EF4-FFF2-40B4-BE49-F238E27FC236}">
                    <a16:creationId xmlns:a16="http://schemas.microsoft.com/office/drawing/2014/main" id="{EB43FFC5-0A22-764A-8A4C-E03292322D17}"/>
                  </a:ext>
                </a:extLst>
              </p:cNvPr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Aft>
                    <a:spcPts val="0"/>
                  </a:spcAft>
                  <a:defRPr/>
                </a:pPr>
                <a:r>
                  <a:rPr lang="en-GB" sz="900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a typeface="ＭＳ 明朝"/>
                  <a:cs typeface="Times New Roman"/>
                </a:endParaRPr>
              </a:p>
            </p:txBody>
          </p:sp>
          <p:sp>
            <p:nvSpPr>
              <p:cNvPr id="16" name="Text Box 4">
                <a:extLst>
                  <a:ext uri="{FF2B5EF4-FFF2-40B4-BE49-F238E27FC236}">
                    <a16:creationId xmlns:a16="http://schemas.microsoft.com/office/drawing/2014/main" id="{E44EAECD-69AA-034B-95EA-829BE7048856}"/>
                  </a:ext>
                </a:extLst>
              </p:cNvPr>
              <p:cNvSpPr txBox="1"/>
              <p:nvPr/>
            </p:nvSpPr>
            <p:spPr>
              <a:xfrm>
                <a:off x="1391931" y="1790595"/>
                <a:ext cx="6714048" cy="31833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en-GB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J’sis d’charme</a:t>
                </a:r>
                <a:endParaRPr lang="en-GB" dirty="0"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  <a:defRPr/>
                </a:pPr>
                <a:r>
                  <a:rPr lang="en-GB" sz="1400" dirty="0"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16431" name="Picture 13">
              <a:extLst>
                <a:ext uri="{FF2B5EF4-FFF2-40B4-BE49-F238E27FC236}">
                  <a16:creationId xmlns:a16="http://schemas.microsoft.com/office/drawing/2014/main" id="{ECDCDB50-6F6A-584B-85D5-D48CABFECC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897" y="2558422"/>
              <a:ext cx="2298239" cy="209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9A36528-BB09-4B4B-A2BD-8DAD9EF59CA7}"/>
              </a:ext>
            </a:extLst>
          </p:cNvPr>
          <p:cNvGrpSpPr>
            <a:grpSpLocks/>
          </p:cNvGrpSpPr>
          <p:nvPr/>
        </p:nvGrpSpPr>
        <p:grpSpPr bwMode="auto">
          <a:xfrm>
            <a:off x="6153150" y="517525"/>
            <a:ext cx="2794000" cy="1439863"/>
            <a:chOff x="4839436" y="3924090"/>
            <a:chExt cx="2361097" cy="1251018"/>
          </a:xfrm>
        </p:grpSpPr>
        <p:grpSp>
          <p:nvGrpSpPr>
            <p:cNvPr id="16426" name="Group 22">
              <a:extLst>
                <a:ext uri="{FF2B5EF4-FFF2-40B4-BE49-F238E27FC236}">
                  <a16:creationId xmlns:a16="http://schemas.microsoft.com/office/drawing/2014/main" id="{1A409AD2-32CA-C045-A561-9B43C4C7B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9436" y="3924090"/>
              <a:ext cx="2361097" cy="1251018"/>
              <a:chOff x="-3369766" y="7371250"/>
              <a:chExt cx="8483600" cy="5245100"/>
            </a:xfrm>
          </p:grpSpPr>
          <p:sp>
            <p:nvSpPr>
              <p:cNvPr id="25" name="Oval Callout 24">
                <a:extLst>
                  <a:ext uri="{FF2B5EF4-FFF2-40B4-BE49-F238E27FC236}">
                    <a16:creationId xmlns:a16="http://schemas.microsoft.com/office/drawing/2014/main" id="{4B968EB2-5510-B84C-9D82-2C0A71AC5077}"/>
                  </a:ext>
                </a:extLst>
              </p:cNvPr>
              <p:cNvSpPr/>
              <p:nvPr/>
            </p:nvSpPr>
            <p:spPr>
              <a:xfrm>
                <a:off x="-3369766" y="73712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Aft>
                    <a:spcPts val="0"/>
                  </a:spcAft>
                  <a:defRPr/>
                </a:pPr>
                <a:r>
                  <a:rPr lang="en-GB" sz="900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a typeface="ＭＳ 明朝"/>
                  <a:cs typeface="Times New Roman"/>
                </a:endParaRPr>
              </a:p>
            </p:txBody>
          </p:sp>
          <p:sp>
            <p:nvSpPr>
              <p:cNvPr id="26" name="Text Box 4">
                <a:extLst>
                  <a:ext uri="{FF2B5EF4-FFF2-40B4-BE49-F238E27FC236}">
                    <a16:creationId xmlns:a16="http://schemas.microsoft.com/office/drawing/2014/main" id="{FC089021-69BB-A847-8A84-C9651DCBD286}"/>
                  </a:ext>
                </a:extLst>
              </p:cNvPr>
              <p:cNvSpPr txBox="1"/>
              <p:nvPr/>
            </p:nvSpPr>
            <p:spPr>
              <a:xfrm>
                <a:off x="-2588889" y="8088331"/>
                <a:ext cx="6714578" cy="318638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en-GB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J’sis mangnifique</a:t>
                </a:r>
                <a:endParaRPr lang="en-GB" dirty="0"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  <a:defRPr/>
                </a:pPr>
                <a:r>
                  <a:rPr lang="en-GB" sz="1400" dirty="0"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16427" name="Picture 18">
              <a:extLst>
                <a:ext uri="{FF2B5EF4-FFF2-40B4-BE49-F238E27FC236}">
                  <a16:creationId xmlns:a16="http://schemas.microsoft.com/office/drawing/2014/main" id="{D672A922-6FE8-9D43-8469-17AFBACA5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7254" y="4409007"/>
              <a:ext cx="676773" cy="664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9AE5C66-76B0-BF4B-9BC0-515E6111A906}"/>
              </a:ext>
            </a:extLst>
          </p:cNvPr>
          <p:cNvGrpSpPr>
            <a:grpSpLocks/>
          </p:cNvGrpSpPr>
          <p:nvPr/>
        </p:nvGrpSpPr>
        <p:grpSpPr bwMode="auto">
          <a:xfrm>
            <a:off x="6067425" y="4189413"/>
            <a:ext cx="3076575" cy="1482725"/>
            <a:chOff x="669115" y="669282"/>
            <a:chExt cx="8056688" cy="4738130"/>
          </a:xfrm>
        </p:grpSpPr>
        <p:grpSp>
          <p:nvGrpSpPr>
            <p:cNvPr id="16422" name="Group 32">
              <a:extLst>
                <a:ext uri="{FF2B5EF4-FFF2-40B4-BE49-F238E27FC236}">
                  <a16:creationId xmlns:a16="http://schemas.microsoft.com/office/drawing/2014/main" id="{149ABAD9-CB09-6F49-B4AA-4E1B29053A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35" name="Oval Callout 34">
                <a:extLst>
                  <a:ext uri="{FF2B5EF4-FFF2-40B4-BE49-F238E27FC236}">
                    <a16:creationId xmlns:a16="http://schemas.microsoft.com/office/drawing/2014/main" id="{411F8180-7B17-9048-8CEF-46B6925205FD}"/>
                  </a:ext>
                </a:extLst>
              </p:cNvPr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Aft>
                    <a:spcPts val="0"/>
                  </a:spcAft>
                  <a:defRPr/>
                </a:pPr>
                <a:r>
                  <a:rPr lang="en-GB" sz="900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a typeface="ＭＳ 明朝"/>
                  <a:cs typeface="Times New Roman"/>
                </a:endParaRPr>
              </a:p>
            </p:txBody>
          </p:sp>
          <p:sp>
            <p:nvSpPr>
              <p:cNvPr id="36" name="Text Box 4">
                <a:extLst>
                  <a:ext uri="{FF2B5EF4-FFF2-40B4-BE49-F238E27FC236}">
                    <a16:creationId xmlns:a16="http://schemas.microsoft.com/office/drawing/2014/main" id="{61FBA176-E6D5-5946-947A-324FED1E5177}"/>
                  </a:ext>
                </a:extLst>
              </p:cNvPr>
              <p:cNvSpPr txBox="1"/>
              <p:nvPr/>
            </p:nvSpPr>
            <p:spPr>
              <a:xfrm>
                <a:off x="1485861" y="1485953"/>
                <a:ext cx="6181034" cy="318412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en-GB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J’sis malheutheuse</a:t>
                </a:r>
                <a:endParaRPr lang="en-GB" dirty="0"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  <a:defRPr/>
                </a:pPr>
                <a:r>
                  <a:rPr lang="en-GB" sz="1200" dirty="0"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16423" name="Picture 33">
              <a:extLst>
                <a:ext uri="{FF2B5EF4-FFF2-40B4-BE49-F238E27FC236}">
                  <a16:creationId xmlns:a16="http://schemas.microsoft.com/office/drawing/2014/main" id="{B685A726-EF59-3946-B435-5D45FCB34C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199" y="2539634"/>
              <a:ext cx="2378328" cy="2467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A54F973-BBD6-8546-B42F-2A45605E0C50}"/>
              </a:ext>
            </a:extLst>
          </p:cNvPr>
          <p:cNvGrpSpPr>
            <a:grpSpLocks/>
          </p:cNvGrpSpPr>
          <p:nvPr/>
        </p:nvGrpSpPr>
        <p:grpSpPr bwMode="auto">
          <a:xfrm>
            <a:off x="3251200" y="4173538"/>
            <a:ext cx="2665413" cy="1514475"/>
            <a:chOff x="3815382" y="3503670"/>
            <a:chExt cx="2638449" cy="1258850"/>
          </a:xfrm>
        </p:grpSpPr>
        <p:sp>
          <p:nvSpPr>
            <p:cNvPr id="40" name="Oval Callout 39">
              <a:extLst>
                <a:ext uri="{FF2B5EF4-FFF2-40B4-BE49-F238E27FC236}">
                  <a16:creationId xmlns:a16="http://schemas.microsoft.com/office/drawing/2014/main" id="{D011415B-6533-0741-A05E-1D69F80D12E5}"/>
                </a:ext>
              </a:extLst>
            </p:cNvPr>
            <p:cNvSpPr/>
            <p:nvPr/>
          </p:nvSpPr>
          <p:spPr>
            <a:xfrm>
              <a:off x="3815382" y="3503670"/>
              <a:ext cx="2638449" cy="1258850"/>
            </a:xfrm>
            <a:prstGeom prst="wedgeEllipseCallout">
              <a:avLst>
                <a:gd name="adj1" fmla="val -49460"/>
                <a:gd name="adj2" fmla="val 47084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0"/>
                </a:spcAft>
                <a:defRPr/>
              </a:pPr>
              <a:r>
                <a:rPr lang="en-GB" sz="900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a typeface="ＭＳ 明朝"/>
                <a:cs typeface="Times New Roman"/>
              </a:endParaRPr>
            </a:p>
          </p:txBody>
        </p:sp>
        <p:sp>
          <p:nvSpPr>
            <p:cNvPr id="41" name="Text Box 4">
              <a:extLst>
                <a:ext uri="{FF2B5EF4-FFF2-40B4-BE49-F238E27FC236}">
                  <a16:creationId xmlns:a16="http://schemas.microsoft.com/office/drawing/2014/main" id="{D0C12CEC-0775-C74B-B015-3AB5A8DDD09F}"/>
                </a:ext>
              </a:extLst>
            </p:cNvPr>
            <p:cNvSpPr txBox="1"/>
            <p:nvPr/>
          </p:nvSpPr>
          <p:spPr>
            <a:xfrm>
              <a:off x="4118671" y="3644861"/>
              <a:ext cx="2086873" cy="76401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  <a:defRPr/>
              </a:pPr>
              <a:r>
                <a:rPr lang="en-GB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J’sis malheutheux</a:t>
              </a:r>
              <a:endParaRPr lang="en-GB" dirty="0"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  <a:defRPr/>
              </a:pPr>
              <a:r>
                <a:rPr lang="en-GB" sz="1200" dirty="0">
                  <a:ea typeface="ＭＳ 明朝"/>
                  <a:cs typeface="Times New Roman"/>
                </a:rPr>
                <a:t> </a:t>
              </a:r>
            </a:p>
          </p:txBody>
        </p:sp>
        <p:pic>
          <p:nvPicPr>
            <p:cNvPr id="16421" name="Picture 41">
              <a:extLst>
                <a:ext uri="{FF2B5EF4-FFF2-40B4-BE49-F238E27FC236}">
                  <a16:creationId xmlns:a16="http://schemas.microsoft.com/office/drawing/2014/main" id="{71A17534-EA9C-AC42-82FC-69E14A7F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32" y="3952907"/>
              <a:ext cx="747535" cy="708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858BAFD-C639-3F41-A001-B47EF95B7986}"/>
              </a:ext>
            </a:extLst>
          </p:cNvPr>
          <p:cNvGrpSpPr>
            <a:grpSpLocks/>
          </p:cNvGrpSpPr>
          <p:nvPr/>
        </p:nvGrpSpPr>
        <p:grpSpPr bwMode="auto">
          <a:xfrm>
            <a:off x="374650" y="2532063"/>
            <a:ext cx="2732088" cy="1470025"/>
            <a:chOff x="375333" y="2742992"/>
            <a:chExt cx="2435491" cy="1258850"/>
          </a:xfrm>
        </p:grpSpPr>
        <p:grpSp>
          <p:nvGrpSpPr>
            <p:cNvPr id="16415" name="Group 42">
              <a:extLst>
                <a:ext uri="{FF2B5EF4-FFF2-40B4-BE49-F238E27FC236}">
                  <a16:creationId xmlns:a16="http://schemas.microsoft.com/office/drawing/2014/main" id="{8D0F8C88-5E9E-1F44-8777-163E94B47E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333" y="2742992"/>
              <a:ext cx="2435491" cy="1258850"/>
              <a:chOff x="330200" y="806450"/>
              <a:chExt cx="8483600" cy="5245100"/>
            </a:xfrm>
          </p:grpSpPr>
          <p:sp>
            <p:nvSpPr>
              <p:cNvPr id="44" name="Oval Callout 43">
                <a:extLst>
                  <a:ext uri="{FF2B5EF4-FFF2-40B4-BE49-F238E27FC236}">
                    <a16:creationId xmlns:a16="http://schemas.microsoft.com/office/drawing/2014/main" id="{698810D9-8524-2542-8C88-4C7EDA8A62C2}"/>
                  </a:ext>
                </a:extLst>
              </p:cNvPr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Aft>
                    <a:spcPts val="0"/>
                  </a:spcAft>
                  <a:defRPr/>
                </a:pPr>
                <a:r>
                  <a:rPr lang="en-GB" sz="9000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 dirty="0">
                  <a:ea typeface="ＭＳ 明朝"/>
                  <a:cs typeface="Times New Roman"/>
                </a:endParaRPr>
              </a:p>
            </p:txBody>
          </p:sp>
          <p:sp>
            <p:nvSpPr>
              <p:cNvPr id="45" name="Text Box 4">
                <a:extLst>
                  <a:ext uri="{FF2B5EF4-FFF2-40B4-BE49-F238E27FC236}">
                    <a16:creationId xmlns:a16="http://schemas.microsoft.com/office/drawing/2014/main" id="{8D7C9667-7944-ED4C-A281-0C92C0AB9220}"/>
                  </a:ext>
                </a:extLst>
              </p:cNvPr>
              <p:cNvSpPr txBox="1"/>
              <p:nvPr/>
            </p:nvSpPr>
            <p:spPr>
              <a:xfrm>
                <a:off x="1429471" y="1355881"/>
                <a:ext cx="6713923" cy="318897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en-GB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J’sis lâssé</a:t>
                </a:r>
                <a:endParaRPr lang="en-GB" dirty="0"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  <a:defRPr/>
                </a:pPr>
                <a:r>
                  <a:rPr lang="en-GB" sz="1200" dirty="0"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16416" name="Picture 45">
              <a:extLst>
                <a:ext uri="{FF2B5EF4-FFF2-40B4-BE49-F238E27FC236}">
                  <a16:creationId xmlns:a16="http://schemas.microsoft.com/office/drawing/2014/main" id="{E0C0FFAF-7966-E447-95B9-D09991BC8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7153" y="3194311"/>
              <a:ext cx="654603" cy="67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299CE45-1C63-524D-9C2A-F0F421E27815}"/>
              </a:ext>
            </a:extLst>
          </p:cNvPr>
          <p:cNvGrpSpPr>
            <a:grpSpLocks/>
          </p:cNvGrpSpPr>
          <p:nvPr/>
        </p:nvGrpSpPr>
        <p:grpSpPr bwMode="auto">
          <a:xfrm>
            <a:off x="6353175" y="2300288"/>
            <a:ext cx="2665413" cy="1492250"/>
            <a:chOff x="3442744" y="884988"/>
            <a:chExt cx="2489046" cy="1251018"/>
          </a:xfrm>
        </p:grpSpPr>
        <p:grpSp>
          <p:nvGrpSpPr>
            <p:cNvPr id="16411" name="Group 38">
              <a:extLst>
                <a:ext uri="{FF2B5EF4-FFF2-40B4-BE49-F238E27FC236}">
                  <a16:creationId xmlns:a16="http://schemas.microsoft.com/office/drawing/2014/main" id="{A35FFB38-B6B7-6144-BD4B-C481EBDC2B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2744" y="884988"/>
              <a:ext cx="2489046" cy="1251018"/>
              <a:chOff x="-15530442" y="14473965"/>
              <a:chExt cx="8483599" cy="5245101"/>
            </a:xfrm>
          </p:grpSpPr>
          <p:sp>
            <p:nvSpPr>
              <p:cNvPr id="48" name="Oval Callout 47">
                <a:extLst>
                  <a:ext uri="{FF2B5EF4-FFF2-40B4-BE49-F238E27FC236}">
                    <a16:creationId xmlns:a16="http://schemas.microsoft.com/office/drawing/2014/main" id="{EB0073CB-8E49-B946-879F-49084001F4A3}"/>
                  </a:ext>
                </a:extLst>
              </p:cNvPr>
              <p:cNvSpPr/>
              <p:nvPr/>
            </p:nvSpPr>
            <p:spPr>
              <a:xfrm>
                <a:off x="-15530442" y="14473965"/>
                <a:ext cx="8483599" cy="5245101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Aft>
                    <a:spcPts val="0"/>
                  </a:spcAft>
                  <a:defRPr/>
                </a:pPr>
                <a:r>
                  <a:rPr lang="en-GB" sz="9000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 dirty="0">
                  <a:ea typeface="ＭＳ 明朝"/>
                  <a:cs typeface="Times New Roman"/>
                </a:endParaRPr>
              </a:p>
            </p:txBody>
          </p:sp>
          <p:sp>
            <p:nvSpPr>
              <p:cNvPr id="49" name="Text Box 4">
                <a:extLst>
                  <a:ext uri="{FF2B5EF4-FFF2-40B4-BE49-F238E27FC236}">
                    <a16:creationId xmlns:a16="http://schemas.microsoft.com/office/drawing/2014/main" id="{934D4BFE-9889-AA4C-B221-F58F3757C394}"/>
                  </a:ext>
                </a:extLst>
              </p:cNvPr>
              <p:cNvSpPr txBox="1"/>
              <p:nvPr/>
            </p:nvSpPr>
            <p:spPr>
              <a:xfrm>
                <a:off x="-14393568" y="14892455"/>
                <a:ext cx="6715127" cy="318612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en-GB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J’sis triste</a:t>
                </a:r>
                <a:endParaRPr lang="en-GB" dirty="0"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  <a:defRPr/>
                </a:pPr>
                <a:r>
                  <a:rPr lang="en-GB" sz="1200" dirty="0"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16412" name="Picture 3">
              <a:extLst>
                <a:ext uri="{FF2B5EF4-FFF2-40B4-BE49-F238E27FC236}">
                  <a16:creationId xmlns:a16="http://schemas.microsoft.com/office/drawing/2014/main" id="{60848FDB-7E52-8A41-B73D-570D68AB56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6450" y="1346151"/>
              <a:ext cx="812968" cy="68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93B96B3-2A91-B743-A930-A7290C49B035}"/>
              </a:ext>
            </a:extLst>
          </p:cNvPr>
          <p:cNvGrpSpPr>
            <a:grpSpLocks/>
          </p:cNvGrpSpPr>
          <p:nvPr/>
        </p:nvGrpSpPr>
        <p:grpSpPr bwMode="auto">
          <a:xfrm>
            <a:off x="415925" y="4165600"/>
            <a:ext cx="2732088" cy="1481138"/>
            <a:chOff x="614484" y="4020875"/>
            <a:chExt cx="2731635" cy="1627113"/>
          </a:xfrm>
        </p:grpSpPr>
        <p:grpSp>
          <p:nvGrpSpPr>
            <p:cNvPr id="16407" name="Group 54">
              <a:extLst>
                <a:ext uri="{FF2B5EF4-FFF2-40B4-BE49-F238E27FC236}">
                  <a16:creationId xmlns:a16="http://schemas.microsoft.com/office/drawing/2014/main" id="{C51F31D4-1E59-F441-9460-BD0A50FD73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4484" y="4020875"/>
              <a:ext cx="2731635" cy="1627113"/>
              <a:chOff x="330200" y="806450"/>
              <a:chExt cx="8483600" cy="5245100"/>
            </a:xfrm>
          </p:grpSpPr>
          <p:sp>
            <p:nvSpPr>
              <p:cNvPr id="56" name="Oval Callout 55">
                <a:extLst>
                  <a:ext uri="{FF2B5EF4-FFF2-40B4-BE49-F238E27FC236}">
                    <a16:creationId xmlns:a16="http://schemas.microsoft.com/office/drawing/2014/main" id="{D199FC7A-C537-7641-A0FC-A71D00C55FBF}"/>
                  </a:ext>
                </a:extLst>
              </p:cNvPr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Aft>
                    <a:spcPts val="0"/>
                  </a:spcAft>
                  <a:defRPr/>
                </a:pPr>
                <a:r>
                  <a:rPr lang="en-GB" sz="9000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 dirty="0">
                  <a:ea typeface="ＭＳ 明朝"/>
                  <a:cs typeface="Times New Roman"/>
                </a:endParaRPr>
              </a:p>
            </p:txBody>
          </p:sp>
          <p:sp>
            <p:nvSpPr>
              <p:cNvPr id="57" name="Text Box 4">
                <a:extLst>
                  <a:ext uri="{FF2B5EF4-FFF2-40B4-BE49-F238E27FC236}">
                    <a16:creationId xmlns:a16="http://schemas.microsoft.com/office/drawing/2014/main" id="{86F7DCF4-7ACE-EF4F-83B6-05878228F614}"/>
                  </a:ext>
                </a:extLst>
              </p:cNvPr>
              <p:cNvSpPr txBox="1"/>
              <p:nvPr/>
            </p:nvSpPr>
            <p:spPr>
              <a:xfrm>
                <a:off x="1483693" y="1329275"/>
                <a:ext cx="6713923" cy="318753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en-GB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J’sis mârri</a:t>
                </a:r>
                <a:r>
                  <a:rPr lang="en-GB" sz="1200" dirty="0"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16408" name="Picture 6">
              <a:extLst>
                <a:ext uri="{FF2B5EF4-FFF2-40B4-BE49-F238E27FC236}">
                  <a16:creationId xmlns:a16="http://schemas.microsoft.com/office/drawing/2014/main" id="{BAA6CD8F-795D-BE4E-B98A-A83C1864C6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213" y="4556361"/>
              <a:ext cx="913331" cy="989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582A17A-1D1B-F945-9C8B-643C8D3D4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1054100"/>
            <a:ext cx="4508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6065D737-FEBD-AC4B-82C0-8EFCE9CF4309}"/>
              </a:ext>
            </a:extLst>
          </p:cNvPr>
          <p:cNvGrpSpPr>
            <a:grpSpLocks/>
          </p:cNvGrpSpPr>
          <p:nvPr/>
        </p:nvGrpSpPr>
        <p:grpSpPr bwMode="auto">
          <a:xfrm>
            <a:off x="3529013" y="2328863"/>
            <a:ext cx="2665412" cy="1547812"/>
            <a:chOff x="-14393387" y="13015751"/>
            <a:chExt cx="8056687" cy="4738131"/>
          </a:xfrm>
        </p:grpSpPr>
        <p:grpSp>
          <p:nvGrpSpPr>
            <p:cNvPr id="16403" name="Group 49">
              <a:extLst>
                <a:ext uri="{FF2B5EF4-FFF2-40B4-BE49-F238E27FC236}">
                  <a16:creationId xmlns:a16="http://schemas.microsoft.com/office/drawing/2014/main" id="{196CCABC-0264-074A-8DBD-522461E85B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4393387" y="13015751"/>
              <a:ext cx="8056687" cy="4738131"/>
              <a:chOff x="-15530442" y="14473965"/>
              <a:chExt cx="8483599" cy="5245101"/>
            </a:xfrm>
          </p:grpSpPr>
          <p:sp>
            <p:nvSpPr>
              <p:cNvPr id="52" name="Oval Callout 51">
                <a:extLst>
                  <a:ext uri="{FF2B5EF4-FFF2-40B4-BE49-F238E27FC236}">
                    <a16:creationId xmlns:a16="http://schemas.microsoft.com/office/drawing/2014/main" id="{BC276511-BFE1-E944-BD58-46D1C35E5CBB}"/>
                  </a:ext>
                </a:extLst>
              </p:cNvPr>
              <p:cNvSpPr/>
              <p:nvPr/>
            </p:nvSpPr>
            <p:spPr>
              <a:xfrm>
                <a:off x="-15530442" y="14473965"/>
                <a:ext cx="8483599" cy="5245101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Aft>
                    <a:spcPts val="0"/>
                  </a:spcAft>
                  <a:defRPr/>
                </a:pPr>
                <a:r>
                  <a:rPr lang="en-GB" sz="900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a typeface="ＭＳ 明朝"/>
                  <a:cs typeface="Times New Roman"/>
                </a:endParaRPr>
              </a:p>
            </p:txBody>
          </p:sp>
          <p:sp>
            <p:nvSpPr>
              <p:cNvPr id="53" name="Text Box 4">
                <a:extLst>
                  <a:ext uri="{FF2B5EF4-FFF2-40B4-BE49-F238E27FC236}">
                    <a16:creationId xmlns:a16="http://schemas.microsoft.com/office/drawing/2014/main" id="{4ADAC0E8-6473-964B-A90C-40B1A4C986D8}"/>
                  </a:ext>
                </a:extLst>
              </p:cNvPr>
              <p:cNvSpPr txBox="1"/>
              <p:nvPr/>
            </p:nvSpPr>
            <p:spPr>
              <a:xfrm>
                <a:off x="-14540099" y="15345459"/>
                <a:ext cx="6715130" cy="319009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en-GB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J’sis pon trop mal</a:t>
                </a:r>
                <a:endParaRPr lang="en-GB" dirty="0"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  <a:defRPr/>
                </a:pPr>
                <a:r>
                  <a:rPr lang="en-GB" sz="1200" dirty="0"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16404" name="Picture 50">
              <a:extLst>
                <a:ext uri="{FF2B5EF4-FFF2-40B4-BE49-F238E27FC236}">
                  <a16:creationId xmlns:a16="http://schemas.microsoft.com/office/drawing/2014/main" id="{57AA66DF-5D55-8040-AE64-202113C90C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675294" y="14705303"/>
              <a:ext cx="2656748" cy="2656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ECD0D5E-D04E-D74F-AD90-3829D1793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1363663"/>
            <a:ext cx="488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7775CAC-612C-A14A-8383-A155F41C2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8" y="1311275"/>
            <a:ext cx="49688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D797F00-F03B-C54A-B090-D124B85E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3267075"/>
            <a:ext cx="48101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A71F695-59AA-CE43-8CD7-C9CC0F2EF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3182938"/>
            <a:ext cx="4794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459CB82-2D59-704F-B97E-90FF5A855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3025775"/>
            <a:ext cx="4762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DA3A9C0-8E05-5C41-82E5-9C02086A7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4811713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3899BDF-1FB5-724E-A5B4-702D97C0D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4999038"/>
            <a:ext cx="492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7DE4845-5CDE-2544-B328-7D4B8CEF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5010150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8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70DA7BD-FDF3-D14D-AAB2-CE0CFF5FB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761" y="35684"/>
            <a:ext cx="2679092" cy="17786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A106B5-97BC-B740-A3B4-737F7609F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318" y="80270"/>
            <a:ext cx="2679092" cy="17786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244D3C-858C-4840-965B-A223B5FC5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353" y="2226619"/>
            <a:ext cx="2679092" cy="17786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D25DA5-2E16-8146-A392-EE1994057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7192" y="35684"/>
            <a:ext cx="2773260" cy="18412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C31A877-88E1-5943-939D-D3C25C3D6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4165" y="2233096"/>
            <a:ext cx="2703032" cy="17945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AFC5F53-F48E-DD41-BFD7-5D6E5C8EB0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8853" y="35684"/>
            <a:ext cx="1894473" cy="18412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8E8655-D730-9443-8F94-401D1F77E8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1334" y="2207317"/>
            <a:ext cx="2844976" cy="18396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C207A7-833F-9049-9954-EA7D85DECB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34319" y="2226619"/>
            <a:ext cx="2679093" cy="18010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A339EA-F814-C64D-8597-C222C26C54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50927" y="4625941"/>
            <a:ext cx="2712307" cy="17486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507806-D33E-1449-AEA8-1F3ECD871D9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1414" t="6734" r="18868"/>
          <a:stretch/>
        </p:blipFill>
        <p:spPr>
          <a:xfrm>
            <a:off x="2660063" y="4753644"/>
            <a:ext cx="1597672" cy="16209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0CBAD5-E619-D049-88C3-73D43BEAAC3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0167" r="20176"/>
          <a:stretch/>
        </p:blipFill>
        <p:spPr>
          <a:xfrm>
            <a:off x="4970054" y="4617994"/>
            <a:ext cx="1612568" cy="17945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F18C9F9-2379-9542-BD97-1C6C91D293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206" b="91877" l="9988" r="89892">
                        <a14:foregroundMark x1="35620" y1="9206" x2="35620" y2="9206"/>
                        <a14:foregroundMark x1="50060" y1="91877" x2="50060" y2="918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37218" y="4625941"/>
            <a:ext cx="2679092" cy="177869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778EE95-7626-A14D-9349-BC851A1A2D4F}"/>
              </a:ext>
            </a:extLst>
          </p:cNvPr>
          <p:cNvSpPr txBox="1"/>
          <p:nvPr/>
        </p:nvSpPr>
        <p:spPr>
          <a:xfrm>
            <a:off x="480767" y="1814380"/>
            <a:ext cx="148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 </a:t>
            </a:r>
            <a:r>
              <a:rPr lang="en-US" dirty="0" err="1"/>
              <a:t>Pièrre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0691D4-F86A-2044-B4D7-8EE1CC35A9C9}"/>
              </a:ext>
            </a:extLst>
          </p:cNvPr>
          <p:cNvSpPr txBox="1"/>
          <p:nvPr/>
        </p:nvSpPr>
        <p:spPr>
          <a:xfrm>
            <a:off x="2660063" y="1755361"/>
            <a:ext cx="148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 </a:t>
            </a:r>
            <a:r>
              <a:rPr lang="en-US" dirty="0" err="1"/>
              <a:t>Mathie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A65CAE-E366-984F-85B9-39D664D6AFBA}"/>
              </a:ext>
            </a:extLst>
          </p:cNvPr>
          <p:cNvSpPr txBox="1"/>
          <p:nvPr/>
        </p:nvSpPr>
        <p:spPr>
          <a:xfrm>
            <a:off x="7098151" y="4001661"/>
            <a:ext cx="148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 Louothains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D0AC03-C99E-6845-A1C0-A3789E253957}"/>
              </a:ext>
            </a:extLst>
          </p:cNvPr>
          <p:cNvSpPr txBox="1"/>
          <p:nvPr/>
        </p:nvSpPr>
        <p:spPr>
          <a:xfrm>
            <a:off x="7212713" y="1763068"/>
            <a:ext cx="148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Grouville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3FD9EF-F64E-FF49-8E07-937F13CBA2FA}"/>
              </a:ext>
            </a:extLst>
          </p:cNvPr>
          <p:cNvSpPr txBox="1"/>
          <p:nvPr/>
        </p:nvSpPr>
        <p:spPr>
          <a:xfrm>
            <a:off x="325394" y="4001661"/>
            <a:ext cx="148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 </a:t>
            </a:r>
            <a:r>
              <a:rPr lang="en-US" dirty="0" err="1"/>
              <a:t>Brélade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7658D8F-B1AB-7F49-811E-919AE12F9FD0}"/>
              </a:ext>
            </a:extLst>
          </p:cNvPr>
          <p:cNvSpPr txBox="1"/>
          <p:nvPr/>
        </p:nvSpPr>
        <p:spPr>
          <a:xfrm>
            <a:off x="2699303" y="4001661"/>
            <a:ext cx="148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 </a:t>
            </a:r>
            <a:r>
              <a:rPr lang="en-US" dirty="0" err="1"/>
              <a:t>Saûveur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D42891-F1C2-DD45-818A-D6E2737B11DD}"/>
              </a:ext>
            </a:extLst>
          </p:cNvPr>
          <p:cNvSpPr txBox="1"/>
          <p:nvPr/>
        </p:nvSpPr>
        <p:spPr>
          <a:xfrm>
            <a:off x="4940103" y="4001661"/>
            <a:ext cx="148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 </a:t>
            </a:r>
            <a:r>
              <a:rPr lang="en-US" dirty="0" err="1"/>
              <a:t>Ouën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72C5F2-344E-BF46-9CC6-F873FDDA2E61}"/>
              </a:ext>
            </a:extLst>
          </p:cNvPr>
          <p:cNvSpPr txBox="1"/>
          <p:nvPr/>
        </p:nvSpPr>
        <p:spPr>
          <a:xfrm>
            <a:off x="4948073" y="1763068"/>
            <a:ext cx="148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 </a:t>
            </a:r>
            <a:r>
              <a:rPr lang="en-US" dirty="0" err="1"/>
              <a:t>Trinneté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AB7E63-C6BD-6441-BA8E-C0751FA93A27}"/>
              </a:ext>
            </a:extLst>
          </p:cNvPr>
          <p:cNvSpPr txBox="1"/>
          <p:nvPr/>
        </p:nvSpPr>
        <p:spPr>
          <a:xfrm>
            <a:off x="2605080" y="6374618"/>
            <a:ext cx="148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 </a:t>
            </a:r>
            <a:r>
              <a:rPr lang="en-US" dirty="0" err="1"/>
              <a:t>Cliément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53E575-976C-B042-B523-73533CD0217D}"/>
              </a:ext>
            </a:extLst>
          </p:cNvPr>
          <p:cNvSpPr txBox="1"/>
          <p:nvPr/>
        </p:nvSpPr>
        <p:spPr>
          <a:xfrm>
            <a:off x="5072307" y="6374618"/>
            <a:ext cx="148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 Jean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F8BEF7-D13D-8144-A01C-842BB993DD2C}"/>
              </a:ext>
            </a:extLst>
          </p:cNvPr>
          <p:cNvSpPr txBox="1"/>
          <p:nvPr/>
        </p:nvSpPr>
        <p:spPr>
          <a:xfrm>
            <a:off x="7251239" y="6374618"/>
            <a:ext cx="148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 </a:t>
            </a:r>
            <a:r>
              <a:rPr lang="en-US" dirty="0" err="1"/>
              <a:t>Hélyi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D1C9A7-131F-7040-822E-DFD1D207BCF3}"/>
              </a:ext>
            </a:extLst>
          </p:cNvPr>
          <p:cNvSpPr txBox="1"/>
          <p:nvPr/>
        </p:nvSpPr>
        <p:spPr>
          <a:xfrm>
            <a:off x="480767" y="6260234"/>
            <a:ext cx="148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 </a:t>
            </a:r>
            <a:r>
              <a:rPr lang="en-US" dirty="0" err="1"/>
              <a:t>Martîn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514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B0CB06-EF40-3143-BA23-44FEA9678E47}"/>
              </a:ext>
            </a:extLst>
          </p:cNvPr>
          <p:cNvGrpSpPr>
            <a:grpSpLocks/>
          </p:cNvGrpSpPr>
          <p:nvPr/>
        </p:nvGrpSpPr>
        <p:grpSpPr bwMode="auto">
          <a:xfrm>
            <a:off x="492125" y="468313"/>
            <a:ext cx="8158163" cy="5146675"/>
            <a:chOff x="491593" y="468450"/>
            <a:chExt cx="8158341" cy="5147144"/>
          </a:xfrm>
        </p:grpSpPr>
        <p:sp>
          <p:nvSpPr>
            <p:cNvPr id="7" name="Oval Callout 6">
              <a:extLst>
                <a:ext uri="{FF2B5EF4-FFF2-40B4-BE49-F238E27FC236}">
                  <a16:creationId xmlns:a16="http://schemas.microsoft.com/office/drawing/2014/main" id="{4851013C-100C-C548-A46D-EB0048BB5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593" y="468450"/>
              <a:ext cx="8158341" cy="5147144"/>
            </a:xfrm>
            <a:prstGeom prst="wedgeEllipseCallout">
              <a:avLst>
                <a:gd name="adj1" fmla="val -48671"/>
                <a:gd name="adj2" fmla="val 43968"/>
              </a:avLst>
            </a:prstGeom>
            <a:solidFill>
              <a:srgbClr val="E26BD9"/>
            </a:solidFill>
            <a:ln w="57150">
              <a:solidFill>
                <a:srgbClr val="18AAE6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9000">
                  <a:solidFill>
                    <a:srgbClr val="000000"/>
                  </a:solidFill>
                  <a:latin typeface="Museo 300 Regular" panose="02000000000000000000" pitchFamily="2" charset="77"/>
                  <a:ea typeface="ＭＳ 明朝" panose="02020609040205080304" pitchFamily="49" charset="-128"/>
                </a:rPr>
                <a:t> </a:t>
              </a:r>
              <a:endParaRPr lang="en-GB" altLang="en-US" sz="1200">
                <a:solidFill>
                  <a:srgbClr val="FFFFFF"/>
                </a:solidFill>
                <a:ea typeface="ＭＳ 明朝" panose="02020609040205080304" pitchFamily="49" charset="-128"/>
              </a:endParaRPr>
            </a:p>
          </p:txBody>
        </p:sp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5A17B1CE-9745-C049-876C-65D7C37CBE29}"/>
                </a:ext>
              </a:extLst>
            </p:cNvPr>
            <p:cNvSpPr txBox="1"/>
            <p:nvPr/>
          </p:nvSpPr>
          <p:spPr>
            <a:xfrm>
              <a:off x="1382200" y="1232107"/>
              <a:ext cx="6377126" cy="28784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7200">
                  <a:solidFill>
                    <a:srgbClr val="000000"/>
                  </a:solidFill>
                  <a:latin typeface="Museo 300 Regular" panose="02000000000000000000" pitchFamily="2" charset="77"/>
                  <a:ea typeface="ＭＳ 明朝" panose="02020609040205080304" pitchFamily="49" charset="-128"/>
                </a:rPr>
                <a:t>Où’est qu’tu d’meuthes?</a:t>
              </a:r>
            </a:p>
            <a:p>
              <a:pPr algn="ctr" eaLnBrk="1" hangingPunct="1">
                <a:defRPr/>
              </a:pPr>
              <a:r>
                <a:rPr lang="en-GB" altLang="en-US" sz="5400" i="1">
                  <a:solidFill>
                    <a:srgbClr val="000000"/>
                  </a:solidFill>
                  <a:latin typeface="Museo 300 Regular" panose="02000000000000000000" pitchFamily="2" charset="77"/>
                  <a:ea typeface="ＭＳ 明朝" panose="02020609040205080304" pitchFamily="49" charset="-128"/>
                </a:rPr>
                <a:t>Where do you live?</a:t>
              </a:r>
              <a:endParaRPr lang="en-GB" altLang="en-US" sz="5400" i="1">
                <a:solidFill>
                  <a:srgbClr val="000000"/>
                </a:solidFill>
                <a:ea typeface="ＭＳ 明朝" panose="02020609040205080304" pitchFamily="49" charset="-128"/>
              </a:endParaRPr>
            </a:p>
            <a:p>
              <a:pPr eaLnBrk="1" hangingPunct="1">
                <a:defRPr/>
              </a:pPr>
              <a:r>
                <a:rPr lang="en-GB" altLang="en-US" sz="1200">
                  <a:solidFill>
                    <a:srgbClr val="000000"/>
                  </a:solidFill>
                  <a:ea typeface="ＭＳ 明朝" panose="02020609040205080304" pitchFamily="49" charset="-128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904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CC226D9-8832-6D40-834D-7F4763226758}"/>
              </a:ext>
            </a:extLst>
          </p:cNvPr>
          <p:cNvGrpSpPr>
            <a:grpSpLocks/>
          </p:cNvGrpSpPr>
          <p:nvPr/>
        </p:nvGrpSpPr>
        <p:grpSpPr bwMode="auto">
          <a:xfrm>
            <a:off x="492125" y="468313"/>
            <a:ext cx="8158163" cy="5146675"/>
            <a:chOff x="491593" y="468450"/>
            <a:chExt cx="8158341" cy="5147144"/>
          </a:xfrm>
        </p:grpSpPr>
        <p:sp>
          <p:nvSpPr>
            <p:cNvPr id="7" name="Oval Callout 6">
              <a:extLst>
                <a:ext uri="{FF2B5EF4-FFF2-40B4-BE49-F238E27FC236}">
                  <a16:creationId xmlns:a16="http://schemas.microsoft.com/office/drawing/2014/main" id="{F0936EFD-714F-4A44-B8C5-D6972854A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593" y="468450"/>
              <a:ext cx="8158341" cy="5147144"/>
            </a:xfrm>
            <a:prstGeom prst="wedgeEllipseCallout">
              <a:avLst>
                <a:gd name="adj1" fmla="val -48671"/>
                <a:gd name="adj2" fmla="val 43968"/>
              </a:avLst>
            </a:prstGeom>
            <a:solidFill>
              <a:srgbClr val="E26BD9"/>
            </a:solidFill>
            <a:ln w="57150">
              <a:solidFill>
                <a:srgbClr val="18AAE6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9000">
                  <a:solidFill>
                    <a:srgbClr val="000000"/>
                  </a:solidFill>
                  <a:latin typeface="Museo 300 Regular" panose="02000000000000000000" pitchFamily="2" charset="77"/>
                  <a:ea typeface="ＭＳ 明朝" panose="02020609040205080304" pitchFamily="49" charset="-128"/>
                </a:rPr>
                <a:t> </a:t>
              </a:r>
              <a:endParaRPr lang="en-GB" altLang="en-US" sz="1200">
                <a:solidFill>
                  <a:srgbClr val="FFFFFF"/>
                </a:solidFill>
                <a:ea typeface="ＭＳ 明朝" panose="02020609040205080304" pitchFamily="49" charset="-128"/>
              </a:endParaRPr>
            </a:p>
          </p:txBody>
        </p:sp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C70AABD2-F43D-E44E-9B86-2F66F040566E}"/>
                </a:ext>
              </a:extLst>
            </p:cNvPr>
            <p:cNvSpPr txBox="1"/>
            <p:nvPr/>
          </p:nvSpPr>
          <p:spPr>
            <a:xfrm>
              <a:off x="1501265" y="1398810"/>
              <a:ext cx="6375539" cy="287839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7200" dirty="0">
                  <a:solidFill>
                    <a:srgbClr val="000000"/>
                  </a:solidFill>
                  <a:latin typeface="Museo 300 Regular" panose="02000000000000000000" pitchFamily="2" charset="77"/>
                  <a:ea typeface="ＭＳ 明朝" panose="02020609040205080304" pitchFamily="49" charset="-128"/>
                </a:rPr>
                <a:t>Jé </a:t>
              </a:r>
              <a:r>
                <a:rPr lang="en-GB" altLang="en-US" sz="7200" dirty="0" err="1">
                  <a:solidFill>
                    <a:srgbClr val="000000"/>
                  </a:solidFill>
                  <a:latin typeface="Museo 300 Regular" panose="02000000000000000000" pitchFamily="2" charset="77"/>
                  <a:ea typeface="ＭＳ 明朝" panose="02020609040205080304" pitchFamily="49" charset="-128"/>
                </a:rPr>
                <a:t>d’meuthe</a:t>
              </a:r>
              <a:r>
                <a:rPr lang="en-GB" altLang="en-US" sz="7200" dirty="0">
                  <a:solidFill>
                    <a:srgbClr val="000000"/>
                  </a:solidFill>
                  <a:latin typeface="Museo 300 Regular" panose="02000000000000000000" pitchFamily="2" charset="77"/>
                  <a:ea typeface="ＭＳ 明朝" panose="02020609040205080304" pitchFamily="49" charset="-128"/>
                </a:rPr>
                <a:t> </a:t>
              </a:r>
              <a:r>
                <a:rPr lang="en-GB" altLang="en-US" sz="7200" dirty="0" err="1">
                  <a:solidFill>
                    <a:srgbClr val="000000"/>
                  </a:solidFill>
                  <a:latin typeface="Museo 300 Regular" panose="02000000000000000000" pitchFamily="2" charset="77"/>
                  <a:ea typeface="ＭＳ 明朝" panose="02020609040205080304" pitchFamily="49" charset="-128"/>
                </a:rPr>
                <a:t>à</a:t>
              </a:r>
              <a:r>
                <a:rPr lang="mr-IN" altLang="en-US" sz="7200" dirty="0">
                  <a:solidFill>
                    <a:srgbClr val="000000"/>
                  </a:solidFill>
                  <a:latin typeface="Museo 300 Regular" panose="02000000000000000000" pitchFamily="2" charset="77"/>
                  <a:ea typeface="ＭＳ 明朝" panose="02020609040205080304" pitchFamily="49" charset="-128"/>
                </a:rPr>
                <a:t>…</a:t>
              </a:r>
              <a:endParaRPr lang="en-GB" altLang="en-US" sz="7200" dirty="0">
                <a:solidFill>
                  <a:srgbClr val="000000"/>
                </a:solidFill>
                <a:latin typeface="Museo 300 Regular" panose="02000000000000000000" pitchFamily="2" charset="77"/>
                <a:ea typeface="ＭＳ 明朝" panose="02020609040205080304" pitchFamily="49" charset="-128"/>
              </a:endParaRPr>
            </a:p>
            <a:p>
              <a:pPr algn="ctr" eaLnBrk="1" hangingPunct="1">
                <a:defRPr/>
              </a:pPr>
              <a:r>
                <a:rPr lang="en-GB" altLang="en-US" sz="5400" i="1" dirty="0">
                  <a:solidFill>
                    <a:srgbClr val="000000"/>
                  </a:solidFill>
                  <a:latin typeface="Museo 300 Regular" panose="02000000000000000000" pitchFamily="2" charset="77"/>
                  <a:ea typeface="ＭＳ 明朝" panose="02020609040205080304" pitchFamily="49" charset="-128"/>
                </a:rPr>
                <a:t>I live in….</a:t>
              </a:r>
              <a:endParaRPr lang="en-GB" altLang="en-US" sz="5400" i="1" dirty="0">
                <a:solidFill>
                  <a:srgbClr val="000000"/>
                </a:solidFill>
                <a:ea typeface="ＭＳ 明朝" panose="02020609040205080304" pitchFamily="49" charset="-128"/>
              </a:endParaRPr>
            </a:p>
            <a:p>
              <a:pPr eaLnBrk="1" hangingPunct="1">
                <a:defRPr/>
              </a:pPr>
              <a:r>
                <a:rPr lang="en-GB" altLang="en-US" sz="1200" dirty="0">
                  <a:solidFill>
                    <a:srgbClr val="000000"/>
                  </a:solidFill>
                  <a:ea typeface="ＭＳ 明朝" panose="02020609040205080304" pitchFamily="49" charset="-128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470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0F2A55-673C-AB48-AEBB-8E94B2857A8D}"/>
              </a:ext>
            </a:extLst>
          </p:cNvPr>
          <p:cNvSpPr txBox="1"/>
          <p:nvPr/>
        </p:nvSpPr>
        <p:spPr>
          <a:xfrm>
            <a:off x="563563" y="1377950"/>
            <a:ext cx="8016875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6000" dirty="0"/>
              <a:t>Où’est qu’tu d’meuthes?</a:t>
            </a:r>
          </a:p>
          <a:p>
            <a:pPr eaLnBrk="1" hangingPunct="1">
              <a:defRPr/>
            </a:pPr>
            <a:endParaRPr lang="en-US" sz="6000" dirty="0"/>
          </a:p>
          <a:p>
            <a:pPr eaLnBrk="1" hangingPunct="1">
              <a:defRPr/>
            </a:pPr>
            <a:r>
              <a:rPr lang="en-US" sz="6000" dirty="0"/>
              <a:t>Jé d’meuthe </a:t>
            </a:r>
            <a:r>
              <a:rPr lang="en-US" sz="6000" u="sng" dirty="0">
                <a:solidFill>
                  <a:schemeClr val="accent2">
                    <a:lumMod val="50000"/>
                  </a:schemeClr>
                </a:solidFill>
              </a:rPr>
              <a:t>à</a:t>
            </a:r>
            <a:r>
              <a:rPr lang="en-US" sz="6000" dirty="0"/>
              <a:t> St </a:t>
            </a:r>
            <a:r>
              <a:rPr lang="en-US" sz="6000" dirty="0" err="1"/>
              <a:t>Ouën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4090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510184" y="3893379"/>
            <a:ext cx="2536348" cy="15140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ieune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996" y="656922"/>
            <a:ext cx="3569853" cy="35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15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7784</TotalTime>
  <Words>649</Words>
  <Application>Microsoft Macintosh PowerPoint</Application>
  <PresentationFormat>On-screen Show (4:3)</PresentationFormat>
  <Paragraphs>164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Arial Black</vt:lpstr>
      <vt:lpstr>Calibri</vt:lpstr>
      <vt:lpstr>Magic Dreams</vt:lpstr>
      <vt:lpstr>Museo 300 Regular</vt:lpstr>
      <vt:lpstr>Office Theme</vt:lpstr>
      <vt:lpstr>PowerPoint Presentation</vt:lpstr>
      <vt:lpstr>PowerPoint Presentation</vt:lpstr>
      <vt:lpstr>Aniet, j’sommes à apprendre…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À bétôt </vt:lpstr>
    </vt:vector>
  </TitlesOfParts>
  <Manager/>
  <Company>Education I.T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Charlie Le Maistre</dc:creator>
  <cp:keywords/>
  <dc:description/>
  <cp:lastModifiedBy>Charlie Le Maistre</cp:lastModifiedBy>
  <cp:revision>103</cp:revision>
  <dcterms:created xsi:type="dcterms:W3CDTF">2018-05-24T13:01:08Z</dcterms:created>
  <dcterms:modified xsi:type="dcterms:W3CDTF">2023-11-23T10:03:22Z</dcterms:modified>
  <cp:category/>
</cp:coreProperties>
</file>