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58" r:id="rId3"/>
    <p:sldId id="347" r:id="rId4"/>
    <p:sldId id="346" r:id="rId5"/>
    <p:sldId id="287" r:id="rId6"/>
    <p:sldId id="281" r:id="rId7"/>
    <p:sldId id="282" r:id="rId8"/>
    <p:sldId id="283" r:id="rId9"/>
    <p:sldId id="284" r:id="rId10"/>
    <p:sldId id="285" r:id="rId11"/>
    <p:sldId id="286" r:id="rId12"/>
    <p:sldId id="290" r:id="rId13"/>
    <p:sldId id="293" r:id="rId14"/>
    <p:sldId id="292" r:id="rId15"/>
    <p:sldId id="291" r:id="rId16"/>
    <p:sldId id="278" r:id="rId17"/>
    <p:sldId id="279" r:id="rId18"/>
    <p:sldId id="277" r:id="rId19"/>
    <p:sldId id="276" r:id="rId20"/>
    <p:sldId id="34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52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9.m4a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microsoft.com/office/2007/relationships/media" Target="../media/media4.m4a"/><Relationship Id="rId21" Type="http://schemas.microsoft.com/office/2007/relationships/hdphoto" Target="../media/hdphoto2.wdp"/><Relationship Id="rId34" Type="http://schemas.openxmlformats.org/officeDocument/2006/relationships/image" Target="../media/image3.png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slideLayout" Target="../slideLayouts/slideLayout1.xml"/><Relationship Id="rId25" Type="http://schemas.microsoft.com/office/2007/relationships/hdphoto" Target="../media/hdphoto4.wdp"/><Relationship Id="rId33" Type="http://schemas.microsoft.com/office/2007/relationships/hdphoto" Target="../media/hdphoto8.wdp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image" Target="../media/image5.png"/><Relationship Id="rId29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hdphoto" Target="../media/hdphoto3.wdp"/><Relationship Id="rId28" Type="http://schemas.openxmlformats.org/officeDocument/2006/relationships/image" Target="../media/image9.png"/><Relationship Id="rId36" Type="http://schemas.openxmlformats.org/officeDocument/2006/relationships/image" Target="../media/image2.png"/><Relationship Id="rId10" Type="http://schemas.openxmlformats.org/officeDocument/2006/relationships/audio" Target="../media/media7.m4a"/><Relationship Id="rId19" Type="http://schemas.microsoft.com/office/2007/relationships/hdphoto" Target="../media/hdphoto1.wdp"/><Relationship Id="rId31" Type="http://schemas.microsoft.com/office/2007/relationships/hdphoto" Target="../media/hdphoto7.wdp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image" Target="../media/image6.png"/><Relationship Id="rId27" Type="http://schemas.microsoft.com/office/2007/relationships/hdphoto" Target="../media/hdphoto5.wdp"/><Relationship Id="rId30" Type="http://schemas.openxmlformats.org/officeDocument/2006/relationships/image" Target="../media/image10.png"/><Relationship Id="rId35" Type="http://schemas.openxmlformats.org/officeDocument/2006/relationships/image" Target="../media/image1.emf"/><Relationship Id="rId8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010" y="1200597"/>
            <a:ext cx="8528368" cy="23876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preunmié nivé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Lé 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preunmié tèrme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3026" y="3781736"/>
            <a:ext cx="4180974" cy="1078246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800000"/>
                </a:solidFill>
                <a:cs typeface="Arial" panose="020B0604020202020204" pitchFamily="34" charset="0"/>
              </a:rPr>
              <a:t>La léçon 5</a:t>
            </a:r>
          </a:p>
        </p:txBody>
      </p:sp>
    </p:spTree>
    <p:extLst>
      <p:ext uri="{BB962C8B-B14F-4D97-AF65-F5344CB8AC3E}">
        <p14:creationId xmlns:p14="http://schemas.microsoft.com/office/powerpoint/2010/main" val="314196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7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81" y="177509"/>
            <a:ext cx="4667275" cy="6171858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6C43B7F-B3A5-1B40-97E4-F88C3ABC9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807" y="4887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29" y="491564"/>
            <a:ext cx="4323664" cy="5762222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8B9238-4A22-544F-8899-0852870CE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8218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8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6" y="559837"/>
            <a:ext cx="4354908" cy="577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2800" y="4880103"/>
            <a:ext cx="3537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MontessoriScript"/>
                <a:cs typeface="MontessoriScript"/>
              </a:rPr>
              <a:t>Taîs-ous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57A93E3-BCC9-B540-B232-EF53A7547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174" y="5120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65" y="559837"/>
            <a:ext cx="4059788" cy="577770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FE004D-C21D-B44B-B03C-C8CA9102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815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05589" y="405178"/>
            <a:ext cx="4050939" cy="540863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CC4C90-3AC9-C34C-B8D2-BD23A1272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7193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11" y="559837"/>
            <a:ext cx="4077897" cy="577770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12309F-C27C-3946-A64D-E1B1EA98C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816" y="48027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9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20" y="491564"/>
            <a:ext cx="4369685" cy="5762222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78651FA-7266-A842-A800-DAF1C2EE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457" y="4910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9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94" y="423293"/>
            <a:ext cx="4259320" cy="5644769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CF2F8F3-13A7-7346-A4E1-85D1FCA28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807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9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0" y="814257"/>
            <a:ext cx="3770015" cy="4960546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19FBA78-F471-454E-931A-584BAAD80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1304" y="5209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9.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4" y="573492"/>
            <a:ext cx="4149121" cy="548342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1E6EDE-ECA9-BE42-8E92-A1C9689DF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3605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3582" y="1681210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Bouônjour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E701C85-1E51-6148-BE49-78C3F54FE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8807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6475-0D4B-2543-8170-49D3BD9F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en-US" sz="7200" dirty="0"/>
              <a:t>À bétôt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C8C5CD-64FD-B34A-B90B-99A22AA55615}"/>
              </a:ext>
            </a:extLst>
          </p:cNvPr>
          <p:cNvSpPr txBox="1">
            <a:spLocks/>
          </p:cNvSpPr>
          <p:nvPr/>
        </p:nvSpPr>
        <p:spPr>
          <a:xfrm>
            <a:off x="1163391" y="1933866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À bi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077F9-635C-F544-9F04-D4692FE5D8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45358" y="2324386"/>
            <a:ext cx="3535251" cy="3535251"/>
          </a:xfrm>
          <a:prstGeom prst="rect">
            <a:avLst/>
          </a:prstGeom>
        </p:spPr>
      </p:pic>
      <p:pic>
        <p:nvPicPr>
          <p:cNvPr id="8" name="Picture 7" descr="JérriaisLogo_COL.ai">
            <a:extLst>
              <a:ext uri="{FF2B5EF4-FFF2-40B4-BE49-F238E27FC236}">
                <a16:creationId xmlns:a16="http://schemas.microsoft.com/office/drawing/2014/main" id="{40290994-B2D2-3E44-A24B-AC35EA529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9" name="Picture 8" descr="JérriaisCow_COL.png">
            <a:extLst>
              <a:ext uri="{FF2B5EF4-FFF2-40B4-BE49-F238E27FC236}">
                <a16:creationId xmlns:a16="http://schemas.microsoft.com/office/drawing/2014/main" id="{A15011A6-EE27-EC4A-83F8-044C32276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7B1F12-0263-F945-9DEC-EC51B7F04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605" y="1141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C58931-D85E-A740-AB63-1EAD440EEB15}"/>
              </a:ext>
            </a:extLst>
          </p:cNvPr>
          <p:cNvGrpSpPr>
            <a:grpSpLocks/>
          </p:cNvGrpSpPr>
          <p:nvPr/>
        </p:nvGrpSpPr>
        <p:grpSpPr bwMode="auto">
          <a:xfrm>
            <a:off x="1174498" y="675607"/>
            <a:ext cx="7019005" cy="3836236"/>
            <a:chOff x="330200" y="806450"/>
            <a:chExt cx="8483600" cy="5245100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7CD74C8E-C443-374D-9F14-B381DBF59D34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0"/>
                </a:spcAft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DB9FB247-7723-B44C-89F4-EF3C06A5C6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0"/>
                </a:spcAft>
                <a:defRPr/>
              </a:pPr>
              <a:r>
                <a:rPr lang="en-GB" sz="8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8000" dirty="0"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02CC04-74FA-0341-93BE-EFBE5B96B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702" y="2616200"/>
            <a:ext cx="812800" cy="812800"/>
          </a:xfrm>
          <a:prstGeom prst="rect">
            <a:avLst/>
          </a:prstGeom>
        </p:spPr>
      </p:pic>
      <p:pic>
        <p:nvPicPr>
          <p:cNvPr id="8" name="Picture 7" descr="JérriaisLogo_COL.ai">
            <a:extLst>
              <a:ext uri="{FF2B5EF4-FFF2-40B4-BE49-F238E27FC236}">
                <a16:creationId xmlns:a16="http://schemas.microsoft.com/office/drawing/2014/main" id="{1E429B16-D31C-5B44-9AC8-219705FFB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9" name="Picture 8" descr="JérriaisCow_COL.png">
            <a:extLst>
              <a:ext uri="{FF2B5EF4-FFF2-40B4-BE49-F238E27FC236}">
                <a16:creationId xmlns:a16="http://schemas.microsoft.com/office/drawing/2014/main" id="{9DF4095F-0C42-E243-937D-BF11CA036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78584" y="381507"/>
            <a:ext cx="2624903" cy="1514110"/>
            <a:chOff x="1094903" y="806450"/>
            <a:chExt cx="7162800" cy="4040917"/>
          </a:xfrm>
        </p:grpSpPr>
        <p:grpSp>
          <p:nvGrpSpPr>
            <p:cNvPr id="13" name="Group 12"/>
            <p:cNvGrpSpPr/>
            <p:nvPr/>
          </p:nvGrpSpPr>
          <p:grpSpPr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15" name="Oval Callout 14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4"/>
              <p:cNvSpPr txBox="1"/>
              <p:nvPr/>
            </p:nvSpPr>
            <p:spPr>
              <a:xfrm>
                <a:off x="1391633" y="1788532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4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0897" y="2558422"/>
              <a:ext cx="2298239" cy="20976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190704" y="381507"/>
            <a:ext cx="2793745" cy="1439940"/>
            <a:chOff x="4839436" y="3924090"/>
            <a:chExt cx="2361097" cy="1251018"/>
          </a:xfrm>
        </p:grpSpPr>
        <p:grpSp>
          <p:nvGrpSpPr>
            <p:cNvPr id="23" name="Group 22"/>
            <p:cNvGrpSpPr/>
            <p:nvPr/>
          </p:nvGrpSpPr>
          <p:grpSpPr>
            <a:xfrm>
              <a:off x="4839436" y="3924090"/>
              <a:ext cx="2361097" cy="1251018"/>
              <a:chOff x="-3369766" y="7371250"/>
              <a:chExt cx="8483600" cy="5245100"/>
            </a:xfrm>
          </p:grpSpPr>
          <p:sp>
            <p:nvSpPr>
              <p:cNvPr id="25" name="Oval Callout 24"/>
              <p:cNvSpPr/>
              <p:nvPr/>
            </p:nvSpPr>
            <p:spPr>
              <a:xfrm>
                <a:off x="-3369766" y="73712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Text Box 4"/>
              <p:cNvSpPr txBox="1"/>
              <p:nvPr/>
            </p:nvSpPr>
            <p:spPr>
              <a:xfrm>
                <a:off x="-2587239" y="8086446"/>
                <a:ext cx="6713436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4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07254" y="4409007"/>
              <a:ext cx="676773" cy="66404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067966" y="2156511"/>
            <a:ext cx="2978508" cy="1481616"/>
            <a:chOff x="669115" y="669282"/>
            <a:chExt cx="8056688" cy="4738130"/>
          </a:xfrm>
        </p:grpSpPr>
        <p:grpSp>
          <p:nvGrpSpPr>
            <p:cNvPr id="33" name="Group 32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35" name="Oval Callout 34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Text Box 4"/>
              <p:cNvSpPr txBox="1"/>
              <p:nvPr/>
            </p:nvSpPr>
            <p:spPr>
              <a:xfrm>
                <a:off x="1487895" y="1484465"/>
                <a:ext cx="6178585" cy="3187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malheutheuse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6199" y="2539634"/>
              <a:ext cx="2378328" cy="246723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48724" y="2216929"/>
            <a:ext cx="2665721" cy="1514109"/>
            <a:chOff x="3815382" y="3503670"/>
            <a:chExt cx="2638449" cy="1258850"/>
          </a:xfrm>
        </p:grpSpPr>
        <p:sp>
          <p:nvSpPr>
            <p:cNvPr id="40" name="Oval Callout 39"/>
            <p:cNvSpPr/>
            <p:nvPr/>
          </p:nvSpPr>
          <p:spPr>
            <a:xfrm>
              <a:off x="3815382" y="3503670"/>
              <a:ext cx="2638449" cy="125885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118362" y="3644299"/>
              <a:ext cx="2087918" cy="765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74232" y="3952907"/>
              <a:ext cx="747535" cy="7085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7" y="4290275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</a:t>
                </a:r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m</a:t>
                </a: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ârri</a:t>
                </a: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97526" y="2161332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394868" y="1187531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100475" y="1222116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924462" y="3014035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952943" y="2995987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06636" y="2971386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957004" y="5067468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987161" y="5033467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076044" y="4873905"/>
            <a:ext cx="498841" cy="498841"/>
          </a:xfrm>
          <a:prstGeom prst="rect">
            <a:avLst/>
          </a:prstGeom>
        </p:spPr>
      </p:pic>
      <p:pic>
        <p:nvPicPr>
          <p:cNvPr id="54" name="Picture 53" descr="JérriaisLogo_COL.ai">
            <a:extLst>
              <a:ext uri="{FF2B5EF4-FFF2-40B4-BE49-F238E27FC236}">
                <a16:creationId xmlns:a16="http://schemas.microsoft.com/office/drawing/2014/main" id="{BFB48E37-F0EB-054E-8A6C-903514DD6D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8" name="Picture 57" descr="JérriaisCow_COL.png">
            <a:extLst>
              <a:ext uri="{FF2B5EF4-FFF2-40B4-BE49-F238E27FC236}">
                <a16:creationId xmlns:a16="http://schemas.microsoft.com/office/drawing/2014/main" id="{FD1EA0BF-3D16-6943-99D1-7AAC96C2376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980456"/>
            <a:ext cx="931821" cy="6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3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7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8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3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152"/>
            <a:ext cx="8846444" cy="1373351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+mn-lt"/>
                <a:cs typeface="Arial" panose="020B0604020202020204" pitchFamily="34" charset="0"/>
              </a:rPr>
              <a:t>Aniet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j’sommes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à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+mn-lt"/>
                <a:cs typeface="Arial" panose="020B0604020202020204" pitchFamily="34" charset="0"/>
              </a:rPr>
              <a:t>apprendre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917409" y="2438905"/>
            <a:ext cx="7339262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understand and respond to classroom instructions.</a:t>
            </a:r>
          </a:p>
        </p:txBody>
      </p:sp>
      <p:pic>
        <p:nvPicPr>
          <p:cNvPr id="5" name="Picture 4" descr="JérriaisCow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5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4" name="Picture 3" descr="Screenshot 2019-10-08 at 15.56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584200"/>
            <a:ext cx="4292600" cy="56896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ED396C-3543-F04C-9A6B-6F9354DEA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8591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8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72" y="368675"/>
            <a:ext cx="4574842" cy="6076277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B04E7F-91AF-364B-81C9-722AD0FCD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7554" y="5209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8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83" y="436948"/>
            <a:ext cx="4521288" cy="5939731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E5D3779-77BE-3141-B0BD-488906FCB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6569" y="5112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pic>
        <p:nvPicPr>
          <p:cNvPr id="2" name="Picture 1" descr="Screen Shot 2018-06-29 at 15.18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00" y="314056"/>
            <a:ext cx="4627060" cy="6111787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32314B-024D-6743-8594-CD33BB617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2600" y="4871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68</Words>
  <Application>Microsoft Macintosh PowerPoint</Application>
  <PresentationFormat>On-screen Show (4:3)</PresentationFormat>
  <Paragraphs>34</Paragraphs>
  <Slides>20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MontessoriScript</vt:lpstr>
      <vt:lpstr>Museo 300 Regular</vt:lpstr>
      <vt:lpstr>Office Theme</vt:lpstr>
      <vt:lpstr>Lé preunmié nivé Lé preunmié tèrme</vt:lpstr>
      <vt:lpstr>PowerPoint Presentation</vt:lpstr>
      <vt:lpstr>PowerPoint Presentation</vt:lpstr>
      <vt:lpstr>PowerPoint Presentation</vt:lpstr>
      <vt:lpstr>Aniet, j’sommes à apprendre…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À bétôt</vt:lpstr>
    </vt:vector>
  </TitlesOfParts>
  <Company>Education I.T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Charlie Le Maistre</cp:lastModifiedBy>
  <cp:revision>37</cp:revision>
  <dcterms:created xsi:type="dcterms:W3CDTF">2018-05-24T13:01:08Z</dcterms:created>
  <dcterms:modified xsi:type="dcterms:W3CDTF">2020-06-23T09:36:16Z</dcterms:modified>
</cp:coreProperties>
</file>