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57" r:id="rId5"/>
    <p:sldId id="258" r:id="rId6"/>
    <p:sldId id="259" r:id="rId7"/>
    <p:sldId id="261" r:id="rId8"/>
    <p:sldId id="263" r:id="rId9"/>
    <p:sldId id="260" r:id="rId10"/>
    <p:sldId id="264" r:id="rId11"/>
    <p:sldId id="266" r:id="rId12"/>
    <p:sldId id="272" r:id="rId13"/>
    <p:sldId id="267" r:id="rId14"/>
    <p:sldId id="268" r:id="rId15"/>
  </p:sldIdLst>
  <p:sldSz cx="9144000" cy="6858000" type="screen4x3"/>
  <p:notesSz cx="66484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3733"/>
    <a:srgbClr val="CD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570" autoAdjust="0"/>
    <p:restoredTop sz="94154"/>
  </p:normalViewPr>
  <p:slideViewPr>
    <p:cSldViewPr>
      <p:cViewPr varScale="1">
        <p:scale>
          <a:sx n="105" d="100"/>
          <a:sy n="105" d="100"/>
        </p:scale>
        <p:origin x="27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0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1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1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7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3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3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1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9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3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CDAFA-5E3F-427D-9CEC-B8A07AAB0BC7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92E9-7AD6-4129-9CB4-BBC9CB83F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eamstime.com/register?jump_to=http://www.dreamstime.com/royalty-free-stock-images-cartoon-toaster-with-a-toast-image10623729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6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www.dreamstime.com/register?jump_to=http://www.dreamstime.com/royalty-free-stock-images-cartoon-toaster-with-a-toast-image10623729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11" Type="http://schemas.openxmlformats.org/officeDocument/2006/relationships/image" Target="../media/image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image" Target="../media/image21.png"/><Relationship Id="rId10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0712"/>
            <a:ext cx="7772400" cy="9087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dirty="0">
                <a:latin typeface="Comic Sans MS" pitchFamily="66" charset="0"/>
              </a:rPr>
              <a:t>les </a:t>
            </a:r>
            <a:r>
              <a:rPr lang="en-GB" sz="3200" dirty="0" err="1">
                <a:latin typeface="Comic Sans MS" pitchFamily="66" charset="0"/>
              </a:rPr>
              <a:t>r’pas</a:t>
            </a:r>
            <a:r>
              <a:rPr lang="en-GB" sz="3200" dirty="0">
                <a:latin typeface="Comic Sans MS" pitchFamily="66" charset="0"/>
              </a:rPr>
              <a:t>: </a:t>
            </a:r>
            <a:r>
              <a:rPr lang="en-GB" sz="3200" dirty="0" err="1">
                <a:latin typeface="Comic Sans MS" pitchFamily="66" charset="0"/>
              </a:rPr>
              <a:t>lé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dêjeuner</a:t>
            </a:r>
            <a:r>
              <a:rPr lang="en-GB" sz="3200" dirty="0">
                <a:latin typeface="Comic Sans MS" pitchFamily="66" charset="0"/>
              </a:rPr>
              <a:t>, </a:t>
            </a:r>
            <a:r>
              <a:rPr lang="en-GB" sz="3200" dirty="0" err="1">
                <a:latin typeface="Comic Sans MS" pitchFamily="66" charset="0"/>
              </a:rPr>
              <a:t>lé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dînner</a:t>
            </a:r>
            <a:r>
              <a:rPr lang="en-GB" sz="3200" dirty="0">
                <a:latin typeface="Comic Sans MS" pitchFamily="66" charset="0"/>
              </a:rPr>
              <a:t>, </a:t>
            </a:r>
            <a:r>
              <a:rPr lang="en-GB" sz="3200" dirty="0" err="1">
                <a:latin typeface="Comic Sans MS" pitchFamily="66" charset="0"/>
              </a:rPr>
              <a:t>lé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souper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9361040" cy="17526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L/O: to be able to talk about meals using the </a:t>
            </a:r>
          </a:p>
          <a:p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Partitive articles and frequency adverbs.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34071" y="1844824"/>
            <a:ext cx="936104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  <a:p>
            <a:pPr algn="l"/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Starter:</a:t>
            </a:r>
            <a:r>
              <a:rPr lang="en-GB" i="1" dirty="0">
                <a:solidFill>
                  <a:srgbClr val="0070C0"/>
                </a:solidFill>
                <a:latin typeface="Comic Sans MS" pitchFamily="66" charset="0"/>
              </a:rPr>
              <a:t>(Match up the time phrases)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290" y="3140968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err="1">
                <a:latin typeface="Comic Sans MS" pitchFamily="66" charset="0"/>
              </a:rPr>
              <a:t>Janmais</a:t>
            </a:r>
            <a:endParaRPr lang="en-GB" sz="24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err="1">
                <a:latin typeface="Comic Sans MS" pitchFamily="66" charset="0"/>
              </a:rPr>
              <a:t>À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méjeu</a:t>
            </a:r>
            <a:endParaRPr lang="en-GB" sz="24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itchFamily="66" charset="0"/>
              </a:rPr>
              <a:t>Après </a:t>
            </a:r>
            <a:r>
              <a:rPr lang="en-GB" sz="2400" dirty="0" err="1">
                <a:latin typeface="Comic Sans MS" pitchFamily="66" charset="0"/>
              </a:rPr>
              <a:t>neuf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heuthes</a:t>
            </a:r>
            <a:endParaRPr lang="en-GB" sz="24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err="1">
                <a:latin typeface="Comic Sans MS" pitchFamily="66" charset="0"/>
              </a:rPr>
              <a:t>Tréjous</a:t>
            </a:r>
            <a:endParaRPr lang="en-GB" sz="24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err="1">
                <a:latin typeface="Comic Sans MS" pitchFamily="66" charset="0"/>
              </a:rPr>
              <a:t>En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généra</a:t>
            </a:r>
            <a:endParaRPr lang="en-GB" sz="24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err="1">
                <a:latin typeface="Comic Sans MS" pitchFamily="66" charset="0"/>
              </a:rPr>
              <a:t>D’habitude</a:t>
            </a:r>
            <a:endParaRPr lang="en-GB" sz="24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err="1">
                <a:latin typeface="Comic Sans MS" pitchFamily="66" charset="0"/>
              </a:rPr>
              <a:t>Tchiquefais</a:t>
            </a:r>
            <a:endParaRPr lang="en-GB" sz="2400" dirty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err="1">
                <a:latin typeface="Comic Sans MS" pitchFamily="66" charset="0"/>
              </a:rPr>
              <a:t>Dé</a:t>
            </a:r>
            <a:r>
              <a:rPr lang="en-GB" sz="2400" dirty="0">
                <a:latin typeface="Comic Sans MS" pitchFamily="66" charset="0"/>
              </a:rPr>
              <a:t> temps </a:t>
            </a:r>
            <a:r>
              <a:rPr lang="en-GB" sz="2400" dirty="0" err="1">
                <a:latin typeface="Comic Sans MS" pitchFamily="66" charset="0"/>
              </a:rPr>
              <a:t>en</a:t>
            </a:r>
            <a:r>
              <a:rPr lang="en-GB" sz="2400" dirty="0">
                <a:latin typeface="Comic Sans MS" pitchFamily="66" charset="0"/>
              </a:rPr>
              <a:t> temps</a:t>
            </a:r>
          </a:p>
          <a:p>
            <a:pPr marL="342900" indent="-342900">
              <a:buAutoNum type="arabicPeriod"/>
            </a:pPr>
            <a:r>
              <a:rPr lang="en-GB" sz="2400" dirty="0" err="1">
                <a:latin typeface="Comic Sans MS" pitchFamily="66" charset="0"/>
              </a:rPr>
              <a:t>Quâsiment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janmais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9829" y="3140968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At midday</a:t>
            </a:r>
          </a:p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Usually </a:t>
            </a:r>
          </a:p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From time to time</a:t>
            </a:r>
          </a:p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Nearly never</a:t>
            </a:r>
          </a:p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Sometimes</a:t>
            </a:r>
          </a:p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Never</a:t>
            </a:r>
          </a:p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After nine o’clock</a:t>
            </a:r>
          </a:p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Always</a:t>
            </a:r>
          </a:p>
          <a:p>
            <a:pPr marL="457200" indent="-457200">
              <a:buAutoNum type="alphaLcPeriod"/>
            </a:pPr>
            <a:r>
              <a:rPr lang="en-GB" sz="2400" dirty="0">
                <a:latin typeface="Comic Sans MS" pitchFamily="66" charset="0"/>
              </a:rPr>
              <a:t>Generally</a:t>
            </a:r>
          </a:p>
        </p:txBody>
      </p:sp>
      <p:pic>
        <p:nvPicPr>
          <p:cNvPr id="1026" name="Picture 2" descr="http://www.toonpool.com/user/1044/files/food_hamper_124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99" y="2564904"/>
            <a:ext cx="2016224" cy="17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D93D2A8-3D73-8043-ABBA-F472D3CB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86" y="6021288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00"/>
    </mc:Choice>
    <mc:Fallback xmlns="">
      <p:transition spd="slow" advTm="407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.shutterstock.com/display_pic_with_logo/116719/116719,1195335496,2/stock-photo-cartoon-illustration-of-cookies-on-a-plate-with-a-glass-of-milk-7053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3615"/>
            <a:ext cx="4671245" cy="54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2F64BC6-F0B8-3F41-8599-A56AE1BD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88003"/>
            <a:ext cx="8208912" cy="113186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err="1">
                <a:latin typeface="Comic Sans MS" pitchFamily="66" charset="0"/>
              </a:rPr>
              <a:t>Combein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souvent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manges</a:t>
            </a:r>
            <a:r>
              <a:rPr lang="en-GB" dirty="0">
                <a:latin typeface="Comic Sans MS" pitchFamily="66" charset="0"/>
              </a:rPr>
              <a:t> des galettes? </a:t>
            </a:r>
            <a:r>
              <a:rPr lang="en-GB" dirty="0" err="1">
                <a:latin typeface="Comic Sans MS" pitchFamily="66" charset="0"/>
              </a:rPr>
              <a:t>Combein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souvent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bai </a:t>
            </a:r>
            <a:r>
              <a:rPr lang="en-GB" dirty="0" err="1">
                <a:latin typeface="Comic Sans MS" pitchFamily="66" charset="0"/>
              </a:rPr>
              <a:t>eune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vèrrée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d’lait</a:t>
            </a:r>
            <a:r>
              <a:rPr lang="en-GB" dirty="0">
                <a:latin typeface="Comic Sans MS" pitchFamily="66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3B388-2C26-FF4F-A5CE-A9FB7328E730}"/>
              </a:ext>
            </a:extLst>
          </p:cNvPr>
          <p:cNvSpPr txBox="1"/>
          <p:nvPr/>
        </p:nvSpPr>
        <p:spPr>
          <a:xfrm>
            <a:off x="6065028" y="1795805"/>
            <a:ext cx="2854234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touos</a:t>
            </a:r>
            <a:r>
              <a:rPr lang="en-GB" sz="2800" dirty="0">
                <a:latin typeface="Comic Sans MS" pitchFamily="66" charset="0"/>
              </a:rPr>
              <a:t> les </a:t>
            </a:r>
            <a:r>
              <a:rPr lang="en-GB" sz="2800" dirty="0" err="1">
                <a:latin typeface="Comic Sans MS" pitchFamily="66" charset="0"/>
              </a:rPr>
              <a:t>jours</a:t>
            </a:r>
            <a:r>
              <a:rPr lang="en-GB" sz="2800" dirty="0">
                <a:latin typeface="Comic Sans MS" pitchFamily="66" charset="0"/>
              </a:rPr>
              <a:t>/ </a:t>
            </a:r>
            <a:r>
              <a:rPr lang="en-GB" sz="2800" dirty="0" err="1">
                <a:latin typeface="Comic Sans MS" pitchFamily="66" charset="0"/>
              </a:rPr>
              <a:t>châque</a:t>
            </a:r>
            <a:r>
              <a:rPr lang="en-GB" sz="2800" dirty="0">
                <a:latin typeface="Comic Sans MS" pitchFamily="66" charset="0"/>
              </a:rPr>
              <a:t> jour?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6EC54-FA89-094E-AF4A-D7BD1517339A}"/>
              </a:ext>
            </a:extLst>
          </p:cNvPr>
          <p:cNvSpPr txBox="1"/>
          <p:nvPr/>
        </p:nvSpPr>
        <p:spPr>
          <a:xfrm>
            <a:off x="6181213" y="2927672"/>
            <a:ext cx="2738049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deux</a:t>
            </a:r>
            <a:r>
              <a:rPr lang="en-GB" sz="2800" dirty="0">
                <a:latin typeface="Comic Sans MS" pitchFamily="66" charset="0"/>
              </a:rPr>
              <a:t>’ </a:t>
            </a:r>
            <a:r>
              <a:rPr lang="en-GB" sz="2800" dirty="0" err="1">
                <a:latin typeface="Comic Sans MS" pitchFamily="66" charset="0"/>
              </a:rPr>
              <a:t>trais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fais</a:t>
            </a:r>
            <a:r>
              <a:rPr lang="en-GB" sz="2800" dirty="0">
                <a:latin typeface="Comic Sans MS" pitchFamily="66" charset="0"/>
              </a:rPr>
              <a:t> la </a:t>
            </a:r>
            <a:r>
              <a:rPr lang="en-GB" sz="2800" dirty="0" err="1">
                <a:latin typeface="Comic Sans MS" pitchFamily="66" charset="0"/>
              </a:rPr>
              <a:t>s’maine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4E35B-8067-9A41-BC08-4988F1C193D7}"/>
              </a:ext>
            </a:extLst>
          </p:cNvPr>
          <p:cNvSpPr txBox="1"/>
          <p:nvPr/>
        </p:nvSpPr>
        <p:spPr>
          <a:xfrm>
            <a:off x="6215141" y="4140279"/>
            <a:ext cx="2738049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dé</a:t>
            </a:r>
            <a:r>
              <a:rPr lang="en-GB" sz="2800" dirty="0">
                <a:latin typeface="Comic Sans MS" pitchFamily="66" charset="0"/>
              </a:rPr>
              <a:t> temps </a:t>
            </a:r>
            <a:r>
              <a:rPr lang="en-GB" sz="2800" dirty="0" err="1">
                <a:latin typeface="Comic Sans MS" pitchFamily="66" charset="0"/>
              </a:rPr>
              <a:t>en</a:t>
            </a:r>
            <a:r>
              <a:rPr lang="en-GB" sz="2800" dirty="0">
                <a:latin typeface="Comic Sans MS" pitchFamily="66" charset="0"/>
              </a:rPr>
              <a:t> temps?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6D530-96D8-CA45-9048-7AD3B779127B}"/>
              </a:ext>
            </a:extLst>
          </p:cNvPr>
          <p:cNvSpPr txBox="1"/>
          <p:nvPr/>
        </p:nvSpPr>
        <p:spPr>
          <a:xfrm>
            <a:off x="6215284" y="5389581"/>
            <a:ext cx="273790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souvent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5711E-1540-894A-8FF3-EE17D3EB4027}"/>
              </a:ext>
            </a:extLst>
          </p:cNvPr>
          <p:cNvSpPr txBox="1"/>
          <p:nvPr/>
        </p:nvSpPr>
        <p:spPr>
          <a:xfrm>
            <a:off x="6215140" y="6144497"/>
            <a:ext cx="2737905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janmais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2FD5B52-C78A-114C-92AA-641C3B66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18" y="6144497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5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1"/>
    </mc:Choice>
    <mc:Fallback xmlns="">
      <p:transition spd="slow" advTm="16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ttp://thumb1.shutterstock.com/thumb_small/558379/558379,1285000625,4/stock-vector-designer-cup-cakes-vector-61355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8" y="2167593"/>
            <a:ext cx="5114094" cy="44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24544" y="6093296"/>
            <a:ext cx="590465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C143FA-6808-9845-8DA5-C1401BAF03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err="1">
                <a:latin typeface="Comic Sans MS" pitchFamily="66" charset="0"/>
              </a:rPr>
              <a:t>Combein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souvent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manges</a:t>
            </a:r>
            <a:r>
              <a:rPr lang="en-GB" dirty="0">
                <a:latin typeface="Comic Sans MS" pitchFamily="66" charset="0"/>
              </a:rPr>
              <a:t> des des </a:t>
            </a:r>
            <a:r>
              <a:rPr lang="en-GB" dirty="0" err="1">
                <a:latin typeface="Comic Sans MS" pitchFamily="66" charset="0"/>
              </a:rPr>
              <a:t>gâches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à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chucre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FAABB-E38D-9642-B6C9-5B4D491782E4}"/>
              </a:ext>
            </a:extLst>
          </p:cNvPr>
          <p:cNvSpPr txBox="1"/>
          <p:nvPr/>
        </p:nvSpPr>
        <p:spPr>
          <a:xfrm>
            <a:off x="5954186" y="1468419"/>
            <a:ext cx="2854234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touos</a:t>
            </a:r>
            <a:r>
              <a:rPr lang="en-GB" sz="2800" dirty="0">
                <a:latin typeface="Comic Sans MS" pitchFamily="66" charset="0"/>
              </a:rPr>
              <a:t> les </a:t>
            </a:r>
            <a:r>
              <a:rPr lang="en-GB" sz="2800" dirty="0" err="1">
                <a:latin typeface="Comic Sans MS" pitchFamily="66" charset="0"/>
              </a:rPr>
              <a:t>jours</a:t>
            </a:r>
            <a:r>
              <a:rPr lang="en-GB" sz="2800" dirty="0">
                <a:latin typeface="Comic Sans MS" pitchFamily="66" charset="0"/>
              </a:rPr>
              <a:t>/ </a:t>
            </a:r>
            <a:r>
              <a:rPr lang="en-GB" sz="2800" dirty="0" err="1">
                <a:latin typeface="Comic Sans MS" pitchFamily="66" charset="0"/>
              </a:rPr>
              <a:t>châque</a:t>
            </a:r>
            <a:r>
              <a:rPr lang="en-GB" sz="2800" dirty="0">
                <a:latin typeface="Comic Sans MS" pitchFamily="66" charset="0"/>
              </a:rPr>
              <a:t> jour?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5B29E-5543-4C4E-93BE-71616C470153}"/>
              </a:ext>
            </a:extLst>
          </p:cNvPr>
          <p:cNvSpPr txBox="1"/>
          <p:nvPr/>
        </p:nvSpPr>
        <p:spPr>
          <a:xfrm>
            <a:off x="6012160" y="2610134"/>
            <a:ext cx="302433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deux</a:t>
            </a:r>
            <a:r>
              <a:rPr lang="en-GB" sz="2800" dirty="0">
                <a:latin typeface="Comic Sans MS" pitchFamily="66" charset="0"/>
              </a:rPr>
              <a:t>’ </a:t>
            </a:r>
            <a:r>
              <a:rPr lang="en-GB" sz="2800" dirty="0" err="1">
                <a:latin typeface="Comic Sans MS" pitchFamily="66" charset="0"/>
              </a:rPr>
              <a:t>trais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fais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l’mais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85766B-0564-5047-AD11-C50E2D2EB256}"/>
              </a:ext>
            </a:extLst>
          </p:cNvPr>
          <p:cNvSpPr txBox="1"/>
          <p:nvPr/>
        </p:nvSpPr>
        <p:spPr>
          <a:xfrm>
            <a:off x="5962031" y="3775651"/>
            <a:ext cx="302433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dé</a:t>
            </a:r>
            <a:r>
              <a:rPr lang="en-GB" sz="2800" dirty="0">
                <a:latin typeface="Comic Sans MS" pitchFamily="66" charset="0"/>
              </a:rPr>
              <a:t> temps </a:t>
            </a:r>
            <a:r>
              <a:rPr lang="en-GB" sz="2800" dirty="0" err="1">
                <a:latin typeface="Comic Sans MS" pitchFamily="66" charset="0"/>
              </a:rPr>
              <a:t>en</a:t>
            </a:r>
            <a:r>
              <a:rPr lang="en-GB" sz="2800" dirty="0">
                <a:latin typeface="Comic Sans MS" pitchFamily="66" charset="0"/>
              </a:rPr>
              <a:t> temps?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BB561-D411-1046-B0E2-9FA534378D4E}"/>
              </a:ext>
            </a:extLst>
          </p:cNvPr>
          <p:cNvSpPr txBox="1"/>
          <p:nvPr/>
        </p:nvSpPr>
        <p:spPr>
          <a:xfrm>
            <a:off x="5962031" y="4941168"/>
            <a:ext cx="302433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souvent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5FA8E-1845-FD43-9BC0-BF115FB32FA0}"/>
              </a:ext>
            </a:extLst>
          </p:cNvPr>
          <p:cNvSpPr txBox="1"/>
          <p:nvPr/>
        </p:nvSpPr>
        <p:spPr>
          <a:xfrm>
            <a:off x="5964696" y="5661248"/>
            <a:ext cx="30718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quâsiment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janmais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0D813F14-FFEC-3245-9C44-279F816F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626" y="6144497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0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8"/>
    </mc:Choice>
    <mc:Fallback xmlns="">
      <p:transition spd="slow" advTm="1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buttermilkpress.com/orange_juic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23" y="1370262"/>
            <a:ext cx="4270457" cy="42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7A1A17D-5A4A-804E-8F4C-28EB6F6A95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err="1">
                <a:latin typeface="Comic Sans MS" pitchFamily="66" charset="0"/>
              </a:rPr>
              <a:t>Combein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souvent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bai du jus </a:t>
            </a:r>
            <a:r>
              <a:rPr lang="en-GB" dirty="0" err="1">
                <a:latin typeface="Comic Sans MS" pitchFamily="66" charset="0"/>
              </a:rPr>
              <a:t>d’orange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3478A-C559-7748-8187-27CE1F766D6B}"/>
              </a:ext>
            </a:extLst>
          </p:cNvPr>
          <p:cNvSpPr txBox="1"/>
          <p:nvPr/>
        </p:nvSpPr>
        <p:spPr>
          <a:xfrm>
            <a:off x="5954186" y="1468419"/>
            <a:ext cx="2854234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touos</a:t>
            </a:r>
            <a:r>
              <a:rPr lang="en-GB" sz="2800" dirty="0">
                <a:latin typeface="Comic Sans MS" pitchFamily="66" charset="0"/>
              </a:rPr>
              <a:t> les </a:t>
            </a:r>
            <a:r>
              <a:rPr lang="en-GB" sz="2800" dirty="0" err="1">
                <a:latin typeface="Comic Sans MS" pitchFamily="66" charset="0"/>
              </a:rPr>
              <a:t>jours</a:t>
            </a:r>
            <a:r>
              <a:rPr lang="en-GB" sz="2800" dirty="0">
                <a:latin typeface="Comic Sans MS" pitchFamily="66" charset="0"/>
              </a:rPr>
              <a:t>/ </a:t>
            </a:r>
            <a:r>
              <a:rPr lang="en-GB" sz="2800" dirty="0" err="1">
                <a:latin typeface="Comic Sans MS" pitchFamily="66" charset="0"/>
              </a:rPr>
              <a:t>châque</a:t>
            </a:r>
            <a:r>
              <a:rPr lang="en-GB" sz="2800" dirty="0">
                <a:latin typeface="Comic Sans MS" pitchFamily="66" charset="0"/>
              </a:rPr>
              <a:t> jour?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D0B79-3A1C-834D-BF42-E34756455385}"/>
              </a:ext>
            </a:extLst>
          </p:cNvPr>
          <p:cNvSpPr txBox="1"/>
          <p:nvPr/>
        </p:nvSpPr>
        <p:spPr>
          <a:xfrm>
            <a:off x="6012160" y="2610134"/>
            <a:ext cx="302433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deux</a:t>
            </a:r>
            <a:r>
              <a:rPr lang="en-GB" sz="2800" dirty="0">
                <a:latin typeface="Comic Sans MS" pitchFamily="66" charset="0"/>
              </a:rPr>
              <a:t>’ </a:t>
            </a:r>
            <a:r>
              <a:rPr lang="en-GB" sz="2800" dirty="0" err="1">
                <a:latin typeface="Comic Sans MS" pitchFamily="66" charset="0"/>
              </a:rPr>
              <a:t>trais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fais</a:t>
            </a:r>
            <a:r>
              <a:rPr lang="en-GB" sz="2800" dirty="0">
                <a:latin typeface="Comic Sans MS" pitchFamily="66" charset="0"/>
              </a:rPr>
              <a:t> la </a:t>
            </a:r>
            <a:r>
              <a:rPr lang="en-GB" sz="2800" dirty="0" err="1">
                <a:latin typeface="Comic Sans MS" pitchFamily="66" charset="0"/>
              </a:rPr>
              <a:t>s’maine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9D2C4-3F9D-0348-819F-DFAC28463837}"/>
              </a:ext>
            </a:extLst>
          </p:cNvPr>
          <p:cNvSpPr txBox="1"/>
          <p:nvPr/>
        </p:nvSpPr>
        <p:spPr>
          <a:xfrm>
            <a:off x="5962031" y="3775651"/>
            <a:ext cx="302433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dé</a:t>
            </a:r>
            <a:r>
              <a:rPr lang="en-GB" sz="2800" dirty="0">
                <a:latin typeface="Comic Sans MS" pitchFamily="66" charset="0"/>
              </a:rPr>
              <a:t> temps </a:t>
            </a:r>
            <a:r>
              <a:rPr lang="en-GB" sz="2800" dirty="0" err="1">
                <a:latin typeface="Comic Sans MS" pitchFamily="66" charset="0"/>
              </a:rPr>
              <a:t>en</a:t>
            </a:r>
            <a:r>
              <a:rPr lang="en-GB" sz="2800" dirty="0">
                <a:latin typeface="Comic Sans MS" pitchFamily="66" charset="0"/>
              </a:rPr>
              <a:t> temps?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08381A-CEF3-434C-BE7C-17A0CEE61AE5}"/>
              </a:ext>
            </a:extLst>
          </p:cNvPr>
          <p:cNvSpPr txBox="1"/>
          <p:nvPr/>
        </p:nvSpPr>
        <p:spPr>
          <a:xfrm>
            <a:off x="5962031" y="4941168"/>
            <a:ext cx="302433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souvent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829241-5349-1D4A-8A6B-AB49021F7FAA}"/>
              </a:ext>
            </a:extLst>
          </p:cNvPr>
          <p:cNvSpPr txBox="1"/>
          <p:nvPr/>
        </p:nvSpPr>
        <p:spPr>
          <a:xfrm>
            <a:off x="5964696" y="5661248"/>
            <a:ext cx="230425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quâsiment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janmais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C57A2FC-E8E8-2345-AB7F-A582B7E7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8229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3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7"/>
    </mc:Choice>
    <mc:Fallback xmlns="">
      <p:transition spd="slow" advTm="16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5" y="980728"/>
            <a:ext cx="4462659" cy="5760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644008" y="980728"/>
            <a:ext cx="4464496" cy="5760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http://image.shutterstock.com/display_pic_with_logo/116719/116719,1195335496,2/stock-photo-cartoon-illustration-of-cookies-on-a-plate-with-a-glass-of-milk-70530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38139"/>
            <a:ext cx="1944216" cy="22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.shutterstock.com/display_pic_with_logo/116719/116719,1195335496,2/stock-photo-cartoon-illustration-of-cookies-on-a-plate-with-a-glass-of-milk-70530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4613312"/>
            <a:ext cx="1944216" cy="22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icturesof.net/_images_300/Cartoon_Boy_Eating_Cereal_Royalty_Free_Clipart_Picture_091024-201348-08004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20771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icturesof.net/_images_300/Cartoon_Boy_Eating_Cereal_Royalty_Free_Clipart_Picture_091024-201348-08004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29200"/>
            <a:ext cx="20771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1" y="3645024"/>
            <a:ext cx="2163922" cy="121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03" y="3771307"/>
            <a:ext cx="2163922" cy="121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 descr="Cartoon  Toaster With A Toas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81" y="2420888"/>
            <a:ext cx="2824524" cy="221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artoon  Toaster With A Toas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76" y="2420888"/>
            <a:ext cx="2824524" cy="221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picturesof.net/_images_300/A_Plate_Healthy_Foods_Including_Meat_and_Vegetables_Royalty_Free_Clipart_Picture_110426-024663-86505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5" y="1421444"/>
            <a:ext cx="2424491" cy="16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icturesof.net/_images_300/A_Plate_Healthy_Foods_Including_Meat_and_Vegetables_Royalty_Free_Clipart_Picture_110426-024663-86505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03" y="1740286"/>
            <a:ext cx="2424491" cy="16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buttermilkpress.com/orange_juic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76" y="1039962"/>
            <a:ext cx="22938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buttermilkpress.com/orange_juic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57274"/>
            <a:ext cx="22938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983" y="116632"/>
            <a:ext cx="447801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Pair speaking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16632"/>
            <a:ext cx="4464496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omic Sans MS" pitchFamily="66" charset="0"/>
              </a:rPr>
              <a:t>Combein</a:t>
            </a: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omic Sans MS" pitchFamily="66" charset="0"/>
              </a:rPr>
              <a:t>souvent</a:t>
            </a: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omic Sans MS" pitchFamily="66" charset="0"/>
              </a:rPr>
              <a:t>qu’tu</a:t>
            </a: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omic Sans MS" pitchFamily="66" charset="0"/>
              </a:rPr>
              <a:t>manges</a:t>
            </a: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..?</a:t>
            </a:r>
          </a:p>
          <a:p>
            <a:pPr algn="ctr"/>
            <a:r>
              <a:rPr lang="en-GB" sz="2800" dirty="0" err="1">
                <a:solidFill>
                  <a:schemeClr val="tx1"/>
                </a:solidFill>
                <a:latin typeface="Comic Sans MS" pitchFamily="66" charset="0"/>
              </a:rPr>
              <a:t>Combein</a:t>
            </a: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omic Sans MS" pitchFamily="66" charset="0"/>
              </a:rPr>
              <a:t>souvent</a:t>
            </a: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Comic Sans MS" pitchFamily="66" charset="0"/>
              </a:rPr>
              <a:t>qu’tu</a:t>
            </a:r>
            <a:r>
              <a:rPr lang="en-GB" sz="2800" dirty="0">
                <a:solidFill>
                  <a:schemeClr val="tx1"/>
                </a:solidFill>
                <a:latin typeface="Comic Sans MS" pitchFamily="66" charset="0"/>
              </a:rPr>
              <a:t> bai?</a:t>
            </a:r>
          </a:p>
        </p:txBody>
      </p:sp>
    </p:spTree>
    <p:extLst>
      <p:ext uri="{BB962C8B-B14F-4D97-AF65-F5344CB8AC3E}">
        <p14:creationId xmlns:p14="http://schemas.microsoft.com/office/powerpoint/2010/main" val="4154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9"/>
    </mc:Choice>
    <mc:Fallback xmlns="">
      <p:transition spd="slow" advTm="63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2958"/>
            <a:ext cx="8229600" cy="61003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200" i="1" dirty="0" err="1">
                <a:latin typeface="Comic Sans MS" pitchFamily="66" charset="0"/>
              </a:rPr>
              <a:t>Pouor</a:t>
            </a:r>
            <a:r>
              <a:rPr lang="en-GB" sz="3200" i="1" dirty="0">
                <a:latin typeface="Comic Sans MS" pitchFamily="66" charset="0"/>
              </a:rPr>
              <a:t> </a:t>
            </a:r>
            <a:r>
              <a:rPr lang="en-GB" sz="3200" i="1" dirty="0" err="1">
                <a:latin typeface="Comic Sans MS" pitchFamily="66" charset="0"/>
              </a:rPr>
              <a:t>finni</a:t>
            </a:r>
            <a:r>
              <a:rPr lang="en-GB" sz="3200" i="1" dirty="0">
                <a:latin typeface="Comic Sans MS" pitchFamily="66" charset="0"/>
              </a:rPr>
              <a:t>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36729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a) </a:t>
            </a:r>
            <a:r>
              <a:rPr lang="en-GB" dirty="0" err="1">
                <a:latin typeface="Comic Sans MS" pitchFamily="66" charset="0"/>
              </a:rPr>
              <a:t>Pouor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dêjeuner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j’mange</a:t>
            </a:r>
            <a:r>
              <a:rPr lang="en-GB" dirty="0">
                <a:latin typeface="Comic Sans MS" pitchFamily="66" charset="0"/>
              </a:rPr>
              <a:t>…</a:t>
            </a:r>
          </a:p>
          <a:p>
            <a:r>
              <a:rPr lang="en-GB" dirty="0">
                <a:latin typeface="Comic Sans MS" pitchFamily="66" charset="0"/>
              </a:rPr>
              <a:t>b) </a:t>
            </a:r>
            <a:r>
              <a:rPr lang="en-GB" dirty="0" err="1">
                <a:latin typeface="Comic Sans MS" pitchFamily="66" charset="0"/>
              </a:rPr>
              <a:t>Comme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bouochie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j’mange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c) </a:t>
            </a:r>
            <a:r>
              <a:rPr lang="en-GB" dirty="0" err="1">
                <a:latin typeface="Comic Sans MS" pitchFamily="66" charset="0"/>
              </a:rPr>
              <a:t>Pouor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souper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j’mange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d) </a:t>
            </a:r>
            <a:r>
              <a:rPr lang="en-GB" dirty="0" err="1">
                <a:latin typeface="Comic Sans MS" pitchFamily="66" charset="0"/>
              </a:rPr>
              <a:t>J’bai</a:t>
            </a:r>
            <a:r>
              <a:rPr lang="en-GB" dirty="0">
                <a:latin typeface="Comic Sans MS" pitchFamily="66" charset="0"/>
              </a:rPr>
              <a:t>…</a:t>
            </a:r>
          </a:p>
          <a:p>
            <a:r>
              <a:rPr lang="en-GB" dirty="0">
                <a:latin typeface="Comic Sans MS" pitchFamily="66" charset="0"/>
              </a:rPr>
              <a:t>e) </a:t>
            </a:r>
            <a:r>
              <a:rPr lang="en-GB" dirty="0" err="1">
                <a:latin typeface="Comic Sans MS" pitchFamily="66" charset="0"/>
              </a:rPr>
              <a:t>D’la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viande</a:t>
            </a:r>
            <a:r>
              <a:rPr lang="en-GB" dirty="0">
                <a:latin typeface="Comic Sans MS" pitchFamily="66" charset="0"/>
              </a:rPr>
              <a:t> et des </a:t>
            </a:r>
            <a:r>
              <a:rPr lang="en-GB" dirty="0" err="1">
                <a:latin typeface="Comic Sans MS" pitchFamily="66" charset="0"/>
              </a:rPr>
              <a:t>lédgeunmes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f) Des </a:t>
            </a:r>
            <a:r>
              <a:rPr lang="en-GB" dirty="0" err="1">
                <a:latin typeface="Comic Sans MS" pitchFamily="66" charset="0"/>
              </a:rPr>
              <a:t>céréales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g) Des frits </a:t>
            </a:r>
          </a:p>
          <a:p>
            <a:r>
              <a:rPr lang="en-GB" dirty="0">
                <a:latin typeface="Comic Sans MS" pitchFamily="66" charset="0"/>
              </a:rPr>
              <a:t>h)  Des </a:t>
            </a:r>
            <a:r>
              <a:rPr lang="en-GB" dirty="0" err="1">
                <a:latin typeface="Comic Sans MS" pitchFamily="66" charset="0"/>
              </a:rPr>
              <a:t>galettes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i)  Des </a:t>
            </a:r>
            <a:r>
              <a:rPr lang="en-GB" dirty="0" err="1">
                <a:latin typeface="Comic Sans MS" pitchFamily="66" charset="0"/>
              </a:rPr>
              <a:t>gâches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à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chucre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j) Des </a:t>
            </a:r>
            <a:r>
              <a:rPr lang="en-GB" dirty="0" err="1">
                <a:latin typeface="Comic Sans MS" pitchFamily="66" charset="0"/>
              </a:rPr>
              <a:t>pâtes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k) Des frites </a:t>
            </a:r>
          </a:p>
          <a:p>
            <a:r>
              <a:rPr lang="en-GB" dirty="0">
                <a:latin typeface="Comic Sans MS" pitchFamily="66" charset="0"/>
              </a:rPr>
              <a:t>l) Du </a:t>
            </a:r>
            <a:r>
              <a:rPr lang="en-GB" dirty="0" err="1">
                <a:latin typeface="Comic Sans MS" pitchFamily="66" charset="0"/>
              </a:rPr>
              <a:t>paîsson</a:t>
            </a:r>
            <a:r>
              <a:rPr lang="en-GB" dirty="0">
                <a:latin typeface="Comic Sans MS" pitchFamily="66" charset="0"/>
              </a:rPr>
              <a:t> et </a:t>
            </a:r>
            <a:r>
              <a:rPr lang="en-GB" dirty="0" err="1">
                <a:latin typeface="Comic Sans MS" pitchFamily="66" charset="0"/>
              </a:rPr>
              <a:t>d’la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salade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m) </a:t>
            </a:r>
            <a:r>
              <a:rPr lang="en-GB" dirty="0" err="1">
                <a:latin typeface="Comic Sans MS" pitchFamily="66" charset="0"/>
              </a:rPr>
              <a:t>Eune</a:t>
            </a:r>
            <a:r>
              <a:rPr lang="en-GB" dirty="0">
                <a:latin typeface="Comic Sans MS" pitchFamily="66" charset="0"/>
              </a:rPr>
              <a:t> tranche </a:t>
            </a:r>
            <a:r>
              <a:rPr lang="en-GB" dirty="0" err="1">
                <a:latin typeface="Comic Sans MS" pitchFamily="66" charset="0"/>
              </a:rPr>
              <a:t>dé</a:t>
            </a:r>
            <a:r>
              <a:rPr lang="en-GB" dirty="0">
                <a:latin typeface="Comic Sans MS" pitchFamily="66" charset="0"/>
              </a:rPr>
              <a:t> pizza</a:t>
            </a:r>
          </a:p>
          <a:p>
            <a:r>
              <a:rPr lang="en-GB" dirty="0">
                <a:latin typeface="Comic Sans MS" pitchFamily="66" charset="0"/>
              </a:rPr>
              <a:t>n) Du </a:t>
            </a:r>
            <a:r>
              <a:rPr lang="en-GB" dirty="0" err="1">
                <a:latin typeface="Comic Sans MS" pitchFamily="66" charset="0"/>
              </a:rPr>
              <a:t>poulet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o) Du pain </a:t>
            </a:r>
            <a:r>
              <a:rPr lang="en-GB" dirty="0" err="1">
                <a:latin typeface="Comic Sans MS" pitchFamily="66" charset="0"/>
              </a:rPr>
              <a:t>rôti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p) </a:t>
            </a:r>
            <a:r>
              <a:rPr lang="en-GB" dirty="0" err="1">
                <a:latin typeface="Comic Sans MS" pitchFamily="66" charset="0"/>
              </a:rPr>
              <a:t>Eune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beurrée</a:t>
            </a:r>
            <a:r>
              <a:rPr lang="en-GB" dirty="0">
                <a:latin typeface="Comic Sans MS" pitchFamily="66" charset="0"/>
              </a:rPr>
              <a:t>/ </a:t>
            </a:r>
            <a:r>
              <a:rPr lang="en-GB" dirty="0" err="1">
                <a:latin typeface="Comic Sans MS" pitchFamily="66" charset="0"/>
              </a:rPr>
              <a:t>Eune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sannouiche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q) </a:t>
            </a:r>
            <a:r>
              <a:rPr lang="en-GB" dirty="0" err="1">
                <a:latin typeface="Comic Sans MS" pitchFamily="66" charset="0"/>
              </a:rPr>
              <a:t>Dé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l’ieau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r) Du </a:t>
            </a:r>
            <a:r>
              <a:rPr lang="en-GB" dirty="0" err="1">
                <a:latin typeface="Comic Sans MS" pitchFamily="66" charset="0"/>
              </a:rPr>
              <a:t>thée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s) Du jus </a:t>
            </a:r>
            <a:r>
              <a:rPr lang="en-GB" dirty="0" err="1">
                <a:latin typeface="Comic Sans MS" pitchFamily="66" charset="0"/>
              </a:rPr>
              <a:t>d’orange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t) </a:t>
            </a:r>
            <a:r>
              <a:rPr lang="en-GB" dirty="0" err="1">
                <a:latin typeface="Comic Sans MS" pitchFamily="66" charset="0"/>
              </a:rPr>
              <a:t>D’habitude</a:t>
            </a:r>
            <a:r>
              <a:rPr lang="en-GB" dirty="0">
                <a:latin typeface="Comic Sans MS" pitchFamily="66" charset="0"/>
              </a:rPr>
              <a:t> </a:t>
            </a:r>
          </a:p>
          <a:p>
            <a:r>
              <a:rPr lang="en-GB" dirty="0">
                <a:latin typeface="Comic Sans MS" pitchFamily="66" charset="0"/>
              </a:rPr>
              <a:t>u) </a:t>
            </a:r>
            <a:r>
              <a:rPr lang="en-GB" dirty="0" err="1">
                <a:latin typeface="Comic Sans MS" pitchFamily="66" charset="0"/>
              </a:rPr>
              <a:t>Quâsiment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janmais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3372" y="574454"/>
            <a:ext cx="36724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I drink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Toasts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Pasta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Chips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Biscuits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Fruit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Cereal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Nearly never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A slice of pizza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Orange juice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A sandwich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For breakfast I eat…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For dinner I eat…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Chicken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Fairy cakes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Fish with salad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Meat with vegetables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Tea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as a snack I eat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Water </a:t>
            </a:r>
          </a:p>
          <a:p>
            <a:pPr marL="342900" indent="-342900">
              <a:buAutoNum type="arabicParenR"/>
            </a:pPr>
            <a:r>
              <a:rPr lang="en-GB" dirty="0">
                <a:latin typeface="Comic Sans MS" pitchFamily="66" charset="0"/>
              </a:rPr>
              <a:t> Usually</a:t>
            </a:r>
          </a:p>
        </p:txBody>
      </p:sp>
      <p:pic>
        <p:nvPicPr>
          <p:cNvPr id="6" name="Picture 2" descr="http://www.toonpool.com/user/1044/files/food_hamper_124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12" y="980728"/>
            <a:ext cx="2802188" cy="24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16C4BCE-854A-764F-9213-B69F9F8A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49881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8"/>
    </mc:Choice>
    <mc:Fallback xmlns="">
      <p:transition spd="slow" advTm="800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1412776"/>
            <a:ext cx="8280920" cy="47525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itchFamily="66" charset="0"/>
              </a:rPr>
              <a:t>There are different expressions in </a:t>
            </a:r>
            <a:r>
              <a:rPr lang="en-GB" sz="5400" dirty="0" err="1">
                <a:solidFill>
                  <a:schemeClr val="tx1"/>
                </a:solidFill>
                <a:latin typeface="Comic Sans MS" pitchFamily="66" charset="0"/>
              </a:rPr>
              <a:t>Jèrriais</a:t>
            </a:r>
            <a:r>
              <a:rPr lang="en-GB" sz="5400" dirty="0">
                <a:solidFill>
                  <a:schemeClr val="tx1"/>
                </a:solidFill>
                <a:latin typeface="Comic Sans MS" pitchFamily="66" charset="0"/>
              </a:rPr>
              <a:t> for talking about different meals…</a:t>
            </a:r>
          </a:p>
        </p:txBody>
      </p:sp>
      <p:pic>
        <p:nvPicPr>
          <p:cNvPr id="10242" name="Picture 2" descr="http://www.realtimeperformance.com/RealTimeLeadership/wp-content/uploads/2011/01/idea_lightbulb_cartoon2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15416"/>
            <a:ext cx="33123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8FF4288-2F14-D74B-9A43-870C7376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21288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"/>
    </mc:Choice>
    <mc:Fallback xmlns="">
      <p:transition spd="slow" advTm="11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44" y="471007"/>
            <a:ext cx="3898776" cy="7486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err="1">
                <a:latin typeface="Comic Sans MS" pitchFamily="66" charset="0"/>
              </a:rPr>
              <a:t>J’mange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lé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dêjeuner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à</a:t>
            </a:r>
            <a:r>
              <a:rPr lang="en-GB" sz="2800" dirty="0">
                <a:latin typeface="Comic Sans MS" pitchFamily="66" charset="0"/>
              </a:rPr>
              <a:t> 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6676" y="2190176"/>
            <a:ext cx="3898776" cy="748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 err="1">
                <a:latin typeface="Comic Sans MS" pitchFamily="66" charset="0"/>
              </a:rPr>
              <a:t>J’mange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lé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dînner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à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789040"/>
            <a:ext cx="3987908" cy="748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 err="1">
                <a:latin typeface="Comic Sans MS" pitchFamily="66" charset="0"/>
              </a:rPr>
              <a:t>J’mange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eune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bouochie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à</a:t>
            </a:r>
            <a:r>
              <a:rPr lang="en-GB" sz="2800" dirty="0">
                <a:latin typeface="Comic Sans MS" pitchFamily="66" charset="0"/>
              </a:rPr>
              <a:t>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5511195"/>
            <a:ext cx="4131924" cy="748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 err="1">
                <a:latin typeface="Comic Sans MS" pitchFamily="66" charset="0"/>
              </a:rPr>
              <a:t>J’mange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lé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souper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à</a:t>
            </a:r>
            <a:r>
              <a:rPr lang="en-GB" sz="2800" dirty="0">
                <a:latin typeface="Comic Sans MS" pitchFamily="66" charset="0"/>
              </a:rPr>
              <a:t>…</a:t>
            </a:r>
          </a:p>
        </p:txBody>
      </p:sp>
      <p:pic>
        <p:nvPicPr>
          <p:cNvPr id="2050" name="Picture 2" descr="http://t1.gstatic.com/images?q=tbn:ANd9GcRd4PrpHlyKG-s-QQSYDEri6mKrxrHmTJEtVJiQ_CGVNNRF6e-t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49" y="75415"/>
            <a:ext cx="1926859" cy="17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48064" y="2190176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228750" y="2190176"/>
            <a:ext cx="504056" cy="4147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2" descr="http://t1.gstatic.com/images?q=tbn:ANd9GcRd4PrpHlyKG-s-QQSYDEri6mKrxrHmTJEtVJiQ_CGVNNRF6e-t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49" y="1678276"/>
            <a:ext cx="1926859" cy="17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1.gstatic.com/images?q=tbn:ANd9GcRd4PrpHlyKG-s-QQSYDEri6mKrxrHmTJEtVJiQ_CGVNNRF6e-t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15" y="3435036"/>
            <a:ext cx="1926859" cy="17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Rd4PrpHlyKG-s-QQSYDEri6mKrxrHmTJEtVJiQ_CGVNNRF6e-t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49" y="5013176"/>
            <a:ext cx="1926859" cy="17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32040" y="1652458"/>
            <a:ext cx="1080120" cy="16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000600" y="3255320"/>
            <a:ext cx="1080120" cy="16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000600" y="6607842"/>
            <a:ext cx="1080120" cy="16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480778" y="620479"/>
            <a:ext cx="23728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508104" y="2190176"/>
            <a:ext cx="209961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491605" y="3985708"/>
            <a:ext cx="24641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504415" y="5535990"/>
            <a:ext cx="28803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228750" y="872507"/>
            <a:ext cx="243350" cy="2520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472100" y="2060848"/>
            <a:ext cx="36004" cy="4173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31572" y="4265250"/>
            <a:ext cx="224183" cy="18801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350425" y="5833312"/>
            <a:ext cx="121675" cy="2787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www.picturesof.net/_images_300/Cartoon_Boy_Eating_Cereal_Royalty_Free_Clipart_Picture_091024-201348-080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98" y="170761"/>
            <a:ext cx="1800199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http://www.clipartoday.com/_thumbs/022/Food_and_Dining/bananas_food_191386_tn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66" y="1475877"/>
            <a:ext cx="1497201" cy="14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image.shutterstock.com/display_pic_with_logo/116719/116719,1195335496,2/stock-photo-cartoon-illustration-of-cookies-on-a-plate-with-a-glass-of-milk-70530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8" y="3164114"/>
            <a:ext cx="1241218" cy="1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us.cdn3.123rf.com/168nwm/olegtoka/olegtoka1105/olegtoka110500055/9662713-fried-fish-and-vegetable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66" y="4828756"/>
            <a:ext cx="1885367" cy="18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951545" y="4949918"/>
            <a:ext cx="1080120" cy="16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20122" y="1234234"/>
            <a:ext cx="37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Comic Sans MS" pitchFamily="66" charset="0"/>
              </a:rPr>
              <a:t>I eat breakfast at…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184" y="2954559"/>
            <a:ext cx="37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Comic Sans MS" pitchFamily="66" charset="0"/>
              </a:rPr>
              <a:t>I eat lunch at…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7544" y="4561772"/>
            <a:ext cx="37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Comic Sans MS" pitchFamily="66" charset="0"/>
              </a:rPr>
              <a:t>I eat a snack at…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9215" y="6234675"/>
            <a:ext cx="37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Comic Sans MS" pitchFamily="66" charset="0"/>
              </a:rPr>
              <a:t>I eat dinner at…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EC569-4F3A-2B4B-A18E-3490C608248A}"/>
              </a:ext>
            </a:extLst>
          </p:cNvPr>
          <p:cNvSpPr txBox="1"/>
          <p:nvPr/>
        </p:nvSpPr>
        <p:spPr>
          <a:xfrm>
            <a:off x="5744563" y="1525775"/>
            <a:ext cx="187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huit</a:t>
            </a:r>
            <a:r>
              <a:rPr lang="en-US" dirty="0"/>
              <a:t> </a:t>
            </a:r>
            <a:r>
              <a:rPr lang="en-US" dirty="0" err="1"/>
              <a:t>heuthes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5A71AC-F848-A142-AA4B-E215A9E51FA1}"/>
              </a:ext>
            </a:extLst>
          </p:cNvPr>
          <p:cNvSpPr txBox="1"/>
          <p:nvPr/>
        </p:nvSpPr>
        <p:spPr>
          <a:xfrm>
            <a:off x="5818147" y="3070654"/>
            <a:ext cx="161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méjeu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411D35-4CDB-5146-9EF2-16524D2A3730}"/>
              </a:ext>
            </a:extLst>
          </p:cNvPr>
          <p:cNvSpPr txBox="1"/>
          <p:nvPr/>
        </p:nvSpPr>
        <p:spPr>
          <a:xfrm>
            <a:off x="5951757" y="4673515"/>
            <a:ext cx="230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quatre</a:t>
            </a:r>
            <a:r>
              <a:rPr lang="en-US" dirty="0"/>
              <a:t> </a:t>
            </a:r>
            <a:r>
              <a:rPr lang="en-US" dirty="0" err="1"/>
              <a:t>heuthes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12FC7A-6B65-E74B-88CD-5806575BDC91}"/>
              </a:ext>
            </a:extLst>
          </p:cNvPr>
          <p:cNvSpPr txBox="1"/>
          <p:nvPr/>
        </p:nvSpPr>
        <p:spPr>
          <a:xfrm>
            <a:off x="5947124" y="6276376"/>
            <a:ext cx="161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 </a:t>
            </a:r>
            <a:r>
              <a:rPr lang="en-US" dirty="0" err="1"/>
              <a:t>heuthes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7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8"/>
    </mc:Choice>
    <mc:Fallback xmlns="">
      <p:transition spd="slow" advTm="38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46" grpId="0" animBg="1"/>
      <p:bldP spid="2" grpId="0"/>
      <p:bldP spid="29" grpId="0"/>
      <p:bldP spid="30" grpId="0"/>
      <p:bldP spid="31" grpId="0"/>
      <p:bldP spid="10" grpId="0"/>
      <p:bldP spid="33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err="1">
                <a:latin typeface="Comic Sans MS" pitchFamily="66" charset="0"/>
              </a:rPr>
              <a:t>Tch’est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manges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5544616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err="1">
                <a:latin typeface="Comic Sans MS" pitchFamily="66" charset="0"/>
              </a:rPr>
              <a:t>Pouor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dêjeuner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j’mange</a:t>
            </a:r>
            <a:r>
              <a:rPr lang="en-GB" dirty="0">
                <a:latin typeface="Comic Sans MS" pitchFamily="66" charset="0"/>
              </a:rPr>
              <a:t>…</a:t>
            </a:r>
          </a:p>
        </p:txBody>
      </p:sp>
      <p:pic>
        <p:nvPicPr>
          <p:cNvPr id="1026" name="Picture 2" descr="http://www.picturesof.net/_images_300/Cartoon_Boy_Eating_Cereal_Royalty_Free_Clipart_Picture_091024-201348-080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3164"/>
            <a:ext cx="3219085" cy="2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ana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thumb1.shutterstock.com/thumb_small/558379/558379,1285000625,4/stock-vector-designer-cup-cakes-vector-61355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61015"/>
            <a:ext cx="3127668" cy="27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artoon  Toaster With A Toas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4296931" cy="33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137795"/>
            <a:ext cx="33631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des </a:t>
            </a:r>
            <a:r>
              <a:rPr lang="en-GB" sz="2800" dirty="0" err="1">
                <a:latin typeface="Comic Sans MS" pitchFamily="66" charset="0"/>
              </a:rPr>
              <a:t>céréales</a:t>
            </a:r>
            <a:r>
              <a:rPr lang="en-GB" sz="2800" dirty="0">
                <a:latin typeface="Comic Sans MS" pitchFamily="66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4042573"/>
            <a:ext cx="237626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du pain </a:t>
            </a:r>
            <a:r>
              <a:rPr lang="en-GB" sz="2800" dirty="0" err="1">
                <a:latin typeface="Comic Sans MS" pitchFamily="66" charset="0"/>
              </a:rPr>
              <a:t>rôti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135716"/>
            <a:ext cx="329974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des </a:t>
            </a:r>
            <a:r>
              <a:rPr lang="en-GB" sz="2800" dirty="0" err="1">
                <a:latin typeface="Comic Sans MS" pitchFamily="66" charset="0"/>
              </a:rPr>
              <a:t>gâches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à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chucre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CA1F1CF-4213-E14A-8831-7F589D19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72" y="6144497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0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79"/>
    </mc:Choice>
    <mc:Fallback xmlns="">
      <p:transition spd="slow" advTm="18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err="1">
                <a:latin typeface="Comic Sans MS" pitchFamily="66" charset="0"/>
              </a:rPr>
              <a:t>Tch’est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manges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7632848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err="1">
                <a:latin typeface="Comic Sans MS" pitchFamily="66" charset="0"/>
              </a:rPr>
              <a:t>Pouor</a:t>
            </a:r>
            <a:r>
              <a:rPr lang="en-GB" sz="4400" dirty="0">
                <a:latin typeface="Comic Sans MS" pitchFamily="66" charset="0"/>
              </a:rPr>
              <a:t> </a:t>
            </a:r>
            <a:r>
              <a:rPr lang="en-GB" sz="4400" dirty="0" err="1">
                <a:latin typeface="Comic Sans MS" pitchFamily="66" charset="0"/>
              </a:rPr>
              <a:t>lé</a:t>
            </a:r>
            <a:r>
              <a:rPr lang="en-GB" sz="4400" dirty="0">
                <a:latin typeface="Comic Sans MS" pitchFamily="66" charset="0"/>
              </a:rPr>
              <a:t> </a:t>
            </a:r>
            <a:r>
              <a:rPr lang="en-GB" sz="4400" dirty="0" err="1">
                <a:latin typeface="Comic Sans MS" pitchFamily="66" charset="0"/>
              </a:rPr>
              <a:t>dînner</a:t>
            </a:r>
            <a:r>
              <a:rPr lang="en-GB" sz="4400" dirty="0">
                <a:latin typeface="Comic Sans MS" pitchFamily="66" charset="0"/>
              </a:rPr>
              <a:t> </a:t>
            </a:r>
            <a:r>
              <a:rPr lang="en-GB" sz="4400" dirty="0" err="1">
                <a:latin typeface="Comic Sans MS" pitchFamily="66" charset="0"/>
              </a:rPr>
              <a:t>j’mange</a:t>
            </a:r>
            <a:r>
              <a:rPr lang="en-GB" sz="4400" dirty="0">
                <a:latin typeface="Comic Sans MS" pitchFamily="66" charset="0"/>
              </a:rPr>
              <a:t>…</a:t>
            </a:r>
          </a:p>
        </p:txBody>
      </p:sp>
      <p:pic>
        <p:nvPicPr>
          <p:cNvPr id="1032" name="Picture 8" descr="Banana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icturesof.net/_images_300/A_Plate_Healthy_Foods_Including_Meat_and_Vegetables_Royalty_Free_Clipart_Picture_110426-024663-865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17012"/>
            <a:ext cx="2736304" cy="18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zza Slice Mushroom Veggies Pepperoni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26" y="1772816"/>
            <a:ext cx="2700800" cy="12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clipartoday.com/_thumbs/022/Food_and_Dining/beverages_fast_191074_tn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31" y="4149079"/>
            <a:ext cx="2536419" cy="25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928797"/>
            <a:ext cx="4464496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omic Sans MS" pitchFamily="66" charset="0"/>
              </a:rPr>
              <a:t>d’la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viande</a:t>
            </a:r>
            <a:r>
              <a:rPr lang="en-GB" sz="3200" dirty="0">
                <a:latin typeface="Comic Sans MS" pitchFamily="66" charset="0"/>
              </a:rPr>
              <a:t> et des </a:t>
            </a:r>
            <a:r>
              <a:rPr lang="en-GB" sz="3200" dirty="0" err="1">
                <a:latin typeface="Comic Sans MS" pitchFamily="66" charset="0"/>
              </a:rPr>
              <a:t>lédgeunmes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9637" y="3068960"/>
            <a:ext cx="238485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omic Sans MS" pitchFamily="66" charset="0"/>
              </a:rPr>
              <a:t>eune</a:t>
            </a:r>
            <a:r>
              <a:rPr lang="en-GB" sz="3200" dirty="0">
                <a:latin typeface="Comic Sans MS" pitchFamily="66" charset="0"/>
              </a:rPr>
              <a:t> tranche </a:t>
            </a:r>
            <a:r>
              <a:rPr lang="en-GB" sz="3200" dirty="0" err="1">
                <a:latin typeface="Comic Sans MS" pitchFamily="66" charset="0"/>
              </a:rPr>
              <a:t>dé</a:t>
            </a:r>
            <a:r>
              <a:rPr lang="en-GB" sz="3200" dirty="0">
                <a:latin typeface="Comic Sans MS" pitchFamily="66" charset="0"/>
              </a:rPr>
              <a:t> pizza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5733256"/>
            <a:ext cx="380028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des frites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131A1B66-A3FA-3342-AF6F-BF3756E9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18" y="6135300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7"/>
    </mc:Choice>
    <mc:Fallback xmlns="">
      <p:transition spd="slow" advTm="17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Manges-</a:t>
            </a:r>
            <a:r>
              <a:rPr lang="en-GB" dirty="0" err="1">
                <a:latin typeface="Comic Sans MS" pitchFamily="66" charset="0"/>
              </a:rPr>
              <a:t>tu</a:t>
            </a:r>
            <a:r>
              <a:rPr lang="en-GB" dirty="0">
                <a:latin typeface="Comic Sans MS" pitchFamily="66" charset="0"/>
              </a:rPr>
              <a:t> des </a:t>
            </a:r>
            <a:r>
              <a:rPr lang="en-GB" dirty="0" err="1">
                <a:latin typeface="Comic Sans MS" pitchFamily="66" charset="0"/>
              </a:rPr>
              <a:t>bouochies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7" y="1034842"/>
            <a:ext cx="7809623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err="1">
                <a:latin typeface="Comic Sans MS" pitchFamily="66" charset="0"/>
              </a:rPr>
              <a:t>lé</a:t>
            </a:r>
            <a:r>
              <a:rPr lang="en-GB" sz="4400" dirty="0">
                <a:latin typeface="Comic Sans MS" pitchFamily="66" charset="0"/>
              </a:rPr>
              <a:t> </a:t>
            </a:r>
            <a:r>
              <a:rPr lang="en-GB" sz="4400" dirty="0" err="1">
                <a:latin typeface="Comic Sans MS" pitchFamily="66" charset="0"/>
              </a:rPr>
              <a:t>matîn</a:t>
            </a:r>
            <a:r>
              <a:rPr lang="en-GB" sz="4400" dirty="0">
                <a:latin typeface="Comic Sans MS" pitchFamily="66" charset="0"/>
              </a:rPr>
              <a:t>/ </a:t>
            </a:r>
            <a:r>
              <a:rPr lang="en-GB" sz="4400" dirty="0" err="1">
                <a:latin typeface="Comic Sans MS" pitchFamily="66" charset="0"/>
              </a:rPr>
              <a:t>l’arlévée</a:t>
            </a:r>
            <a:r>
              <a:rPr lang="en-GB" sz="4400" dirty="0">
                <a:latin typeface="Comic Sans MS" pitchFamily="66" charset="0"/>
              </a:rPr>
              <a:t>/ </a:t>
            </a:r>
            <a:r>
              <a:rPr lang="en-GB" sz="4400" dirty="0" err="1">
                <a:latin typeface="Comic Sans MS" pitchFamily="66" charset="0"/>
              </a:rPr>
              <a:t>lé</a:t>
            </a:r>
            <a:r>
              <a:rPr lang="en-GB" sz="4400" dirty="0">
                <a:latin typeface="Comic Sans MS" pitchFamily="66" charset="0"/>
              </a:rPr>
              <a:t> </a:t>
            </a:r>
            <a:r>
              <a:rPr lang="en-GB" sz="4400" dirty="0" err="1">
                <a:latin typeface="Comic Sans MS" pitchFamily="66" charset="0"/>
              </a:rPr>
              <a:t>sé</a:t>
            </a:r>
            <a:r>
              <a:rPr lang="en-GB" sz="4400" dirty="0">
                <a:latin typeface="Comic Sans MS" pitchFamily="66" charset="0"/>
              </a:rPr>
              <a:t> </a:t>
            </a:r>
            <a:r>
              <a:rPr lang="en-GB" sz="4400" dirty="0" err="1">
                <a:latin typeface="Comic Sans MS" pitchFamily="66" charset="0"/>
              </a:rPr>
              <a:t>j’mange</a:t>
            </a:r>
            <a:r>
              <a:rPr lang="en-GB" sz="4400" dirty="0">
                <a:latin typeface="Comic Sans MS" pitchFamily="66" charset="0"/>
              </a:rPr>
              <a:t>…</a:t>
            </a:r>
          </a:p>
        </p:txBody>
      </p:sp>
      <p:pic>
        <p:nvPicPr>
          <p:cNvPr id="1032" name="Picture 8" descr="Banana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zza Slice Mushroom Veggies Pepperoni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.shutterstock.com/display_pic_with_logo/116719/116719,1195335496,2/stock-photo-cartoon-illustration-of-cookies-on-a-plate-with-a-glass-of-milk-7053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3166"/>
            <a:ext cx="2736304" cy="31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ipartreview.com/_images_300/Two_cartoon_cherries_101014-229752-82900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04" y="1917964"/>
            <a:ext cx="657485" cy="8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lipproject.info/Cliparts_Free/O_und_G_Free/Clipart-Cartoon-Design-04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376" y="1394278"/>
            <a:ext cx="1055815" cy="10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733" y="1711514"/>
            <a:ext cx="1997285" cy="14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Sandwich On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mages.mylot.com/userImages/images/postphotos/151879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17" y="3444069"/>
            <a:ext cx="3441440" cy="193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380042"/>
            <a:ext cx="288032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des </a:t>
            </a:r>
            <a:r>
              <a:rPr lang="en-GB" sz="2800" dirty="0" err="1">
                <a:latin typeface="Comic Sans MS" pitchFamily="66" charset="0"/>
              </a:rPr>
              <a:t>galettes</a:t>
            </a:r>
            <a:r>
              <a:rPr lang="en-GB" sz="2800" dirty="0">
                <a:latin typeface="Comic Sans MS" pitchFamily="66" charset="0"/>
              </a:rPr>
              <a:t> et </a:t>
            </a:r>
            <a:r>
              <a:rPr lang="en-GB" sz="2800" dirty="0" err="1">
                <a:latin typeface="Comic Sans MS" pitchFamily="66" charset="0"/>
              </a:rPr>
              <a:t>j’bai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eune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vèrrée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d’lait</a:t>
            </a:r>
            <a:r>
              <a:rPr lang="en-GB" sz="2800" dirty="0">
                <a:latin typeface="Comic Sans MS" pitchFamily="66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3680" y="3284168"/>
            <a:ext cx="28803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des frits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5139" y="5421449"/>
            <a:ext cx="446172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eune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sannouiche</a:t>
            </a:r>
            <a:r>
              <a:rPr lang="en-GB" sz="2800" dirty="0">
                <a:latin typeface="Comic Sans MS" pitchFamily="66" charset="0"/>
              </a:rPr>
              <a:t>/ </a:t>
            </a:r>
            <a:r>
              <a:rPr lang="en-GB" sz="2800" dirty="0" err="1">
                <a:latin typeface="Comic Sans MS" pitchFamily="66" charset="0"/>
              </a:rPr>
              <a:t>eune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beurrée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F253EC6-BE0E-8249-8761-BE3CCCD8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28" y="6144497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92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1"/>
    </mc:Choice>
    <mc:Fallback xmlns="">
      <p:transition spd="slow" advTm="21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 err="1">
                <a:latin typeface="Comic Sans MS" pitchFamily="66" charset="0"/>
              </a:rPr>
              <a:t>Tch’est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manges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sé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980728"/>
            <a:ext cx="6142651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err="1">
                <a:latin typeface="Comic Sans MS" pitchFamily="66" charset="0"/>
              </a:rPr>
              <a:t>Pouor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lé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souper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j’mange</a:t>
            </a:r>
            <a:r>
              <a:rPr lang="en-GB" dirty="0">
                <a:latin typeface="Comic Sans MS" pitchFamily="66" charset="0"/>
              </a:rPr>
              <a:t>…</a:t>
            </a:r>
          </a:p>
        </p:txBody>
      </p:sp>
      <p:pic>
        <p:nvPicPr>
          <p:cNvPr id="1032" name="Picture 8" descr="Banana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zza Slice Mushroom Veggies Pepperoni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ndwich One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2.gstatic.com/images?q=tbn:ANd9GcTEjxQsapjwlb6lyGx5Zb4b8ZdGlaIwdNHQXlfKgqYX7JO70PP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0" y="3361197"/>
            <a:ext cx="25351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us.cdn3.123rf.com/168nwm/olegtoka/olegtoka1105/olegtoka110500055/9662713-fried-fish-and-vegetables.jpg"/>
          <p:cNvSpPr>
            <a:spLocks noChangeAspect="1" noChangeArrowheads="1"/>
          </p:cNvSpPr>
          <p:nvPr/>
        </p:nvSpPr>
        <p:spPr bwMode="auto">
          <a:xfrm>
            <a:off x="155575" y="-754063"/>
            <a:ext cx="16002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us.cdn3.123rf.com/168nwm/olegtoka/olegtoka1105/olegtoka110500055/9662713-fried-fish-and-vegetables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9" y="1690582"/>
            <a:ext cx="2088232" cy="20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clker.com/cliparts/1/4/3/4/11949840881165023824spaghetti_ganson.svg.h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328850" cy="13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1690582"/>
            <a:ext cx="504055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du </a:t>
            </a:r>
            <a:r>
              <a:rPr lang="en-GB" sz="3200" dirty="0" err="1">
                <a:latin typeface="Comic Sans MS" pitchFamily="66" charset="0"/>
              </a:rPr>
              <a:t>paîsson</a:t>
            </a:r>
            <a:r>
              <a:rPr lang="en-GB" sz="3200" dirty="0">
                <a:latin typeface="Comic Sans MS" pitchFamily="66" charset="0"/>
              </a:rPr>
              <a:t> et </a:t>
            </a:r>
            <a:r>
              <a:rPr lang="en-GB" sz="3200" dirty="0" err="1">
                <a:latin typeface="Comic Sans MS" pitchFamily="66" charset="0"/>
              </a:rPr>
              <a:t>d’la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salade</a:t>
            </a:r>
            <a:r>
              <a:rPr lang="en-GB" sz="3200" dirty="0">
                <a:latin typeface="Comic Sans MS" pitchFamily="66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0361" y="4756445"/>
            <a:ext cx="218092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des </a:t>
            </a:r>
            <a:r>
              <a:rPr lang="en-GB" sz="3200" dirty="0" err="1">
                <a:latin typeface="Comic Sans MS" pitchFamily="66" charset="0"/>
              </a:rPr>
              <a:t>pâtes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0027" y="4756445"/>
            <a:ext cx="22640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du </a:t>
            </a:r>
            <a:r>
              <a:rPr lang="en-GB" sz="3200" dirty="0" err="1">
                <a:latin typeface="Comic Sans MS" pitchFamily="66" charset="0"/>
              </a:rPr>
              <a:t>poulet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0A0A8380-387D-8647-B52B-6D7B6A55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4" y="5953485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4"/>
    </mc:Choice>
    <mc:Fallback xmlns="">
      <p:transition spd="slow" advTm="1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 err="1">
                <a:latin typeface="Comic Sans MS" pitchFamily="66" charset="0"/>
              </a:rPr>
              <a:t>Tch’est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bai?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2530624" cy="676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b="1" dirty="0" err="1">
                <a:solidFill>
                  <a:srgbClr val="FF0000"/>
                </a:solidFill>
                <a:latin typeface="Comic Sans MS" pitchFamily="66" charset="0"/>
              </a:rPr>
              <a:t>J’bai</a:t>
            </a:r>
            <a:r>
              <a:rPr lang="en-GB" sz="4800" b="1" dirty="0">
                <a:solidFill>
                  <a:srgbClr val="FF0000"/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1032" name="Picture 8" descr="Banana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zza Slice Mushroom Veggies Pepperoni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ndwich One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857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us.cdn3.123rf.com/168nwm/olegtoka/olegtoka1105/olegtoka110500055/9662713-fried-fish-and-vegetables.jpg"/>
          <p:cNvSpPr>
            <a:spLocks noChangeAspect="1" noChangeArrowheads="1"/>
          </p:cNvSpPr>
          <p:nvPr/>
        </p:nvSpPr>
        <p:spPr bwMode="auto">
          <a:xfrm>
            <a:off x="155575" y="-754063"/>
            <a:ext cx="16002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860032" y="1382438"/>
            <a:ext cx="453650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omic Sans MS" pitchFamily="66" charset="0"/>
              </a:rPr>
              <a:t>dé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l’ieau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4653136"/>
            <a:ext cx="25202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du </a:t>
            </a:r>
            <a:r>
              <a:rPr lang="en-GB" sz="3200" dirty="0" err="1">
                <a:latin typeface="Comic Sans MS" pitchFamily="66" charset="0"/>
              </a:rPr>
              <a:t>thée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1468" y="5843754"/>
            <a:ext cx="380069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itchFamily="66" charset="0"/>
              </a:rPr>
              <a:t>du jus </a:t>
            </a:r>
            <a:r>
              <a:rPr lang="en-GB" sz="3600" dirty="0" err="1">
                <a:latin typeface="Comic Sans MS" pitchFamily="66" charset="0"/>
              </a:rPr>
              <a:t>d’orange</a:t>
            </a:r>
            <a:r>
              <a:rPr lang="en-GB" sz="3600" dirty="0">
                <a:latin typeface="Comic Sans MS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724" y="4057203"/>
            <a:ext cx="1647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rein</a:t>
            </a:r>
          </a:p>
        </p:txBody>
      </p:sp>
      <p:pic>
        <p:nvPicPr>
          <p:cNvPr id="5" name="Picture 4" descr="http://www.buttermilkpress.com/orange_juic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79" y="4180194"/>
            <a:ext cx="1884197" cy="17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eacefulmind.com/images/warm_tea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048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oss Hand Drawn 1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4860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y 6"/>
          <p:cNvSpPr/>
          <p:nvPr/>
        </p:nvSpPr>
        <p:spPr>
          <a:xfrm>
            <a:off x="-418357" y="2151879"/>
            <a:ext cx="3419602" cy="20283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data:image/jpeg;base64,/9j/4AAQSkZJRgABAQAAAQABAAD/2wCEAAkGBxQPEhAPERESDxAPEA8QEBIUFBAUFhIVFBUWFxUSFRcYHCghGBolHRQUITEhJykrLi4uFx8zODMsNygtLisBCgoKDg0OGhAQGi8kHyQsLCwsLCwsLCwsLCwsLCwsLSwsLCwsLCwsLCwsLCwsLCwsLCwsLCwsLCwsLCwsLCwsLP/AABEIAOEA4QMBEQACEQEDEQH/xAAbAAEAAgMBAQAAAAAAAAAAAAAABQYBAwQCB//EADsQAAICAQMBBQUFBQgDAAAAAAABAgMRBBIhMQUGE0FRImFxgZEyQqGxwQcUkqLRFSMzQ2JygvDC4fH/xAAaAQEAAwEBAQAAAAAAAAAAAAAAAgMEAQUG/8QALhEBAAICAQMDAgQGAwAAAAAAAAECAxEhBBIxE0FRIjIzYXGBBRQjobHBQlKR/9oADAMBAAIRAxEAPwD7iAAAAAAAAAAAAADVqb41xlOTxGKy2drWbTqEbWisblC2d5Y9Y1TafRtxRpjpJ95ZZ6yvtDts7YhGtWvPwXUrjBabdsLpz1ivdLp0GshfCNlbzGXya9U0V2rNZ1Kyl4tG4dJFIAAAAAAAAAAAAAAAAAAAAAAAAAAABDd65Y00/fKC/mRo6b8SGbq51ilWI8Rjng3z5ebHh1XwTobK4n611o/pur9n9mapr0sn+Zm6yNZWnop3iWwytgAAAAAAAAAAAAAAAAAAAAAAAAAAACH716dWaW7dJxUISsbTw/ZTfXyLcNpi8aVZqxakxL5/X2VK3T1yqum7HhtNNpRx649T0ZvEX1MMNazNIdWu0sq9FtnK1Wpvdti8Y8uccEazE5OFt4/p6T/7OKHHTQllvfFSk28vc+pi6m28ktGCsVpHC3lC4AAAAAAAAAAAAAAAAAAAAAAAAAAABFds6rbtq2Rs3/ajLptXr68l2Km+VGa+uCjL+7XH4bjtv1RjbbZVJrHsY96k/wBSO4Smsy4uy5um6VLUYxszOG1NLP3lhv5nckbr3Q5itMW7Z/ZOFLQyAAAAAAAAAAAAAAAAAAAAAAAAAAHmyaim3wkstjW+HJnXKt1WO6crX95+z7o+RsmO2vaxbm07S9KKJXw3kU0N2/S9qth9up74+/HVfNZL8UxP0z7s+aJ4tHsl+ztWrq42LpJJme9e2ZiWqlotETDqIpAAAAAAAAAAAAAAAAAAAAAAAAAAiO39TiKqzzY+f9q6l2GvPcz576jtaNJDhE7yrpCQrRXK6IbkRSar69yaJROkbRtA9h2PS6izTSb2XSc6c+T+9Bfn9S7PHfWLx+6jBaaXnHPifC1oyNoAAAAAAAAAAAAAAAAAAAGAAAAAbApb1X7xfZPrFS2Q9yib+3spEPMm3fkmVj01HspmWZ5a614dMURThsijicQzKIiSYQXeLSZirYr26ZKyD98ecfNZXzL8Nv8AjPuy56eLR7JnQahW1wmvvJMz2jU6a6zuNug46AAAAAAAAAAAAAAAAAADAAAAA4O3tV4Onvt6bK5P544J443aIV5bdtJlUe7MMxi31Ztyy87BHC7xWEkYnoxxDMUcdhsiclJlnHXLq690WvVMspOpVXruER3O1Dddlb61XW1/KMml+GCWf7to9PP0aWIpXgAAAAAAAAAAAAAAAAAAwAAAAIHv1Fy0GqS4brf5otw/fCjqPw5RfdrTtRjl+hoyyy4arLXepdPJtZ9TNMabInbeiLrZk4my2c0bc11qcW489UviTjyrtO44VzuVPNms9HqbX+ESeb2/RDB4n9VuKWgAAAAAAAAAAAAAAAAAAGAAAABAd8e0Kqa667/8PUWxqfmujlz7uC7BWZtuFHUWiK8+EfptXWoTlXNbM4jzzt45x6cvHyNFq23qYZa2rrcSm9FLeoOKcYRXHq+MZZntGvLTXnWnfkrWvW7g5p3bxbByi1nDa4O7iJNSju0ablVYqlGU/BnGt52vft9l88deSyk0m0d3janJF4rPb50hu5M3vtVnF0ZONqaw3JJe0/X4+4s6qIiYmPGuFfR2nUxPnfK4mVsAAAAAAAAAAAAAAAAAABgAAAAUn9pant0/hf4u/wBjhPPr16cG7ou3c93h5/XTaIjtnlGd1+7bdq1WpkpT8q4pKMeMLjp5I0Z+ojt7KM3T9NPd33fQYpLGOh5v6vU/R6xkil5bEjiT1k460X6iMPtSS93V/REoiZRmYhXNTqGtdW4fZ8KSk8NZbksJ/wDfIun8Ln5Zq79aNfC1mdrAAAAAAAAAAAAAAAAAABgAAAAV3vhGtql2NqSn7G1yT9/K6cGnp5nc6ZOqisxG3N2fR5wuml6NRl+MkTtb5hXSvxKcpjKPWW75JfkUTqfDRG48uhTfoR0ntlZOHL1tObS059RTJp7XGL9Wm/1RKJhC1ZQPhOGorjOUZOSysKSfGMtZb4baLbzuirHxflazO1AAAAAAAAAAAAAAAAAAAAAAACqd9oZlpsvEVY93OM5Tx8TV0062xdXH2uvs2KUVjocv5dpCQ1GojVHfN4ivRN/JJdWVa3OoXbiOZRS7Z1FjxToZ7c/4l1ka449cLMvwJziiPNkIyzM8VlJ0+O+ZSoj6pRslj5uS/IrmI9l0TLf7fnZH+H/2c1Btpslb0jOqXKzujJYXnjEuX7juo93Nyhra3ZqoT49lSjGMXn2XJe1Ljh8dCdrap2oVpu/ctRSvAAAAAAAAAAAAAAAAAAAAAAAEN3nordXiW9KXvi1lvPTHHXJbgm0W1HuozxXt3b2QHZepduJKFm1LMU/ZX0z+hqvSIZMd+7nSx6ayzC3KPyb4M1oj2aqzOnUkn15+pFN7il6HHWu2MnnGF/xb/URon8kHruytRJ5jqJKPnGLhBdevMJN/UuresR4Z7Uvvy993YuFk65JuUekpOLcl68RSXwIZtbiYWdPM6mJWUpaAAAAAAAAAAAAAAAAAAAAAAABE95qXZp5wisyk47V0Wcrq/JFuCYi8TKjqI3TSH0HY04pbr5R90X+GcF98kTPhnpimPdKR0K87LX/zn+jKe5f2x8umqlLzb+Ll/Uilw6a8EZhKHPfp9zzvsj/tlg7GoJcV2kmuY6i5Y8nskn8cosiY+Fc7+XnsZZtk3LLSw/Jt+uCOWNJYZ3Ep8qXAAAAAAAAAAAAAAAAAAAAAAACo9/NZKv8Ad4ptKcpJ84y1ya+lrE7YestMah67MvbSeReHKSmI2+rf0f8AQp0vhuhz6/QJN0URlIbA8TimdhyYQN1ng6qrb/mblP4LGPzLbc4+VNeMnHutKMzWAAAAAAAAAAAAAAAAAAAAAAAIDvY6lCvxUnLd/d5SeH5mjp+7c6Zep7dR3eXDplJpbHGC+X5Flte6qu/ZJONyS2yrbS5ypclX0+676vZplHVvpKlfxD+n8Say/Mf+NtNeqxzKrP8AzOfR8JxF/n+zMqdVj7dX0mhvH+bmsnzDQo6xfeq/nZKPT/NGfV+YatPOU7o12uKcXuTSxu9yOZK/Tuvgw2+rVvKzooaQAAAAAAAAAAAAAAAAAAAAAABSv2iQblpNuOJWN5ePJGnpra2ydVTuiGezr4wS3TjHC55LLRtHHS24rrn4SVPaO7mOFBJtzm9qwur+BT2tc460j67N/aPa1elqd1tiSxwljM21lRivNsY8Vslu2sKMuamKvdaWzsbtaGqphqISxGXDTxmEl1i/ejmXFbHeaylhy1y0i8N8tbDMUrobpZ2rht7Vl4XnhJsj2W86T9Su/KP1faU1nw7aZY8mmn+eCUY5+FtMnTzOrTpA09oyu1VO5RThuzj1eDtp1XSOTBWt4vSdwvqKHWQAAAAAAAAAAAAAAAAAAAAAAFL/AGhWbXpve7P/ABL8EblVlv2xv39nF2XovFeWvZj8cfE0Wlzu9OOyv3T90/6cveHs23UYhCt10Ra24jzPHnJ/oaMGSlOZnl52fBfJxHEf5WTtXutVro12SlOMo1xjBcbYrHK24+H0MeLqr4ZmIasvR0zREz7OLu92PbpVfp1J1KyLdcsKSjYuklnjlfkWZ81Mnbfz8o4Ontii1I434VzV9gayrUQvsnKydU4uNizh45wvReWDXXqMNsc1iNb9mGekzxki1rb0s/bPZtWP3jw4zrm1vceHBvzazysnn0zXr9My9mvRYuo8cW/yidBSoauvbhwkm4tdBmt3xtXipfDacdn0VGVoZAAAAAAAAAAAAAAAAAAAAAAAU7v7Qpz0rbwouxv+Uuw21tXbHN7ViPLxpu05xnHSaSqp2qqN107ZNRqjP7EeOXJrD+ZVkyTadQ9XF/D8WPF62aZ1vUa5mZjz+zzb3wtqkqrqa4yqvqr1G2TlHw7fsXVv0zw0yvulpr/CseSvdjtOpiZrx7x5iUp3l7WdUqtNXFTlfC+c+WtlUIZlNY822kjtpZei6WLxOS06isxEfnMz4cPYuu1D0ej/AHWmD31OUp3WS21rPEc/ak2RrM61DR1OHBHU5PWtPE+Ijz/qHPqu+F1NWsVtVT1GklRxGUpVzjbNRz6p8vg73TCyn8KxZcmPstPbffmOYmIeu0e2tVVGqeo09MdLqZwplBSbsh4nEZS8s+4d1o5lHD0fTXm1cV5m9Ymd64nSO7Cj/fxz918fPqX28MHWxHqRL6MitkZAAAAAAAAAAAAAAAAAAAAAAAVHv5FvwMeW9v8AlJ0XYPxIVumil6mV+ppldRdVTByj4jdNlcVD2lB52yUU8lN41PL6KMmX+XjHhvFbVmeJ1zE8+/wmtL2RpdTDV1abS2VRnTs8efipSlnMYxU3l4aTyciInxDHfqepw2x3y5ImYnfbGvH56au7NNt1er1eoi42R037nXFp5xXF75Jf6pY+hyPEys66+LHfHhxTuO7un9/EfshNDiK0MddC96JaJbIwV23xtzz4ihznHTJyPzbsv1Tlnppr6ndzvX269tufW6bMO0vB01tNc46F0wcbMyiroty5y8+ePIfKzHk1bB6l4mY79zx50tnfSzxqtPTUpWThqdLKe2LkopSWctE7xw8f+Gf08t73nUdttbaNJGMNTXXDLUd2ZPjdLzeC6Z3Dzc+5nulekQZ2QAAAAAAAAAAAAAAAAAAAAAAFX743bJ6WWM82Jr+ElVZir3TpohRWpRtplOmUvtJLMV0+aT+ZKImWvJmvSO28bj5d77Uth50WJesnXL55Q9Ofhm3gnncw2LtuSe1wrjLzTuj7n6f6l9R6c64hGfR39/8AZn+1m8JOpOTwsOdnTr0SX4j0p93Itj9pmXNK221N4k0s5UmoR46exD2n835Eu2keZIvfeq11+cvC1bSjCDUUkvsras/BEJ1trri43fmUNo551cXnPL+fqJ8IdRxpf0QZGQAAAAAAAAAAAAAAAAAAAAAAFa77aOyyFUqtua7G57s8Ra5/QvwRWZmLKc2TJjiLY3BoqoxSc5qL46N4LLUj2Sr1+afOkrXpYS2z8V4fKzjD+qKtTHhZ/MzManTbZp629ztim1j7hz6vGpcjNH5PVldcsLxksLy2rPvI6n4SrnivjTNVFcFnxm/e9rY1M+ztuo38NE6KJN5tazy+iX5Eorb4P5yYjzCLeggtRVOmSmvaTw23njp5epK0RFOY5Vevky288LiihNkAAAAAAAAAAAAAAAAAAAAAABD94L9qrg5bI2OSb48lnHJfgje5Z88xqIlz6XsymSzmM/4Sdsl4V1xY55dc+yapLDrg18CHqWj3WejWfZzvuzpn1qT+cv6nfXv8ufy2P/rDMe7GmX+SvrL+pz17/LsYMce0Nv8AYGnxjwYfj/U561/lL0afDW+7umX+TH5uT/U7GbJ8oThx/Dlo08aLk4RUU8LC6cnclptTkxVit+FlM7SAAAAAAAAAAAAAAAAAAAAAAAK/3sdTVFdzcFZbthNfdnj2Xk09N3czVk6rs1EW9/8ALXpexY1NNx3rCy44jz5yx55Fssy5TDFUtp9PBfZb+pTMzLRFYdCgvecS1DOF/wByOThh/Bhxz2OflH5tko0jKPsrk7YJ7eqbaf4YO2+3hyn3cp4qXAAAAAAAAAAAAAAAAAAAAAAACK7w6aFlajZFShuWU/L0afky3FeazuFHUUi9dS2aGtxjHbLdHHG7r9TlvLtI44dmfVNEFjKZ0ZODAGuyRKEZlC3yzbFeeY4+pO32oU5usRSvAAAAAAAAAAAAAAAAAAAAAAAHH2rpvFqnDLjlcNdU/JkqzqYQyV7qzDg7G1cZVRa4XK58mnhr6pluWsxblRivE14SKvXHPUr0u7mNRq4VrdOShH1bwjsVm3EOTeKxuWaNTGxKUZKUZLKa816nJrMTqXYtExuHtyOO7a5rPmdhGUNov7zUyx0q4b9X5/mSycRCOL3lZCpeAAAAAAAAAAAAAAAAAAAAAAAMMCA1fZM4WSsq+zN7pQ8t3qi71eNSzzgju3WdPe+ax/dS3Ljqsdf/AL9SHcn6aE7xdm6nVSjFTddUXlwVed3xe7k0Yc9Mftyz5umvk47uEl2XoZ1RajGSxTGpNtbsxbe7HTrJ8FN8s2ncr6YIpGol2U33pYde9+TeI/VIhMxPhOtflstd8lhQhDPV5bObdmrf2V2eqY+sny2cmduxGneHQAAAAAAAAAAAAAAAAAAAAAAAAAYAwwMoABk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a:image/jpeg;base64,/9j/4AAQSkZJRgABAQAAAQABAAD/2wCEAAkGBxQPEhAPERESDxAPEA8QEBIUFBAUFhIVFBUWFxUSFRcYHCghGBolHRQUITEhJykrLi4uFx8zODMsNygtLisBCgoKDg0OGhAQGi8kHyQsLCwsLCwsLCwsLCwsLCwsLSwsLCwsLCwsLCwsLCwsLCwsLCwsLCwsLCwsLCwsLCwsLP/AABEIAOEA4QMBEQACEQEDEQH/xAAbAAEAAgMBAQAAAAAAAAAAAAAABQYBAwQCB//EADsQAAICAQMBBQUFBQgDAAAAAAABAgMRBBIhMQUGE0FRImFxgZEyQqGxwQcUkqLRFSMzQ2JygvDC4fH/xAAaAQEAAwEBAQAAAAAAAAAAAAAAAgMEAQUG/8QALhEBAAICAQMDAgQGAwAAAAAAAAECAxEhBBIxE0FRIjIzYXGBBRQjobHBQlKR/9oADAMBAAIRAxEAPwD7iAAAAAAAAAAAAADVqb41xlOTxGKy2drWbTqEbWisblC2d5Y9Y1TafRtxRpjpJ95ZZ6yvtDts7YhGtWvPwXUrjBabdsLpz1ivdLp0GshfCNlbzGXya9U0V2rNZ1Kyl4tG4dJFIAAAAAAAAAAAAAAAAAAAAAAAAAAABDd65Y00/fKC/mRo6b8SGbq51ilWI8Rjng3z5ebHh1XwTobK4n611o/pur9n9mapr0sn+Zm6yNZWnop3iWwytgAAAAAAAAAAAAAAAAAAAAAAAAAAACH716dWaW7dJxUISsbTw/ZTfXyLcNpi8aVZqxakxL5/X2VK3T1yqum7HhtNNpRx649T0ZvEX1MMNazNIdWu0sq9FtnK1Wpvdti8Y8uccEazE5OFt4/p6T/7OKHHTQllvfFSk28vc+pi6m28ktGCsVpHC3lC4AAAAAAAAAAAAAAAAAAAAAAAAAAABFds6rbtq2Rs3/ajLptXr68l2Km+VGa+uCjL+7XH4bjtv1RjbbZVJrHsY96k/wBSO4Smsy4uy5um6VLUYxszOG1NLP3lhv5nckbr3Q5itMW7Z/ZOFLQyAAAAAAAAAAAAAAAAAAAAAAAAAAHmyaim3wkstjW+HJnXKt1WO6crX95+z7o+RsmO2vaxbm07S9KKJXw3kU0N2/S9qth9up74+/HVfNZL8UxP0z7s+aJ4tHsl+ztWrq42LpJJme9e2ZiWqlotETDqIpAAAAAAAAAAAAAAAAAAAAAAAAAAiO39TiKqzzY+f9q6l2GvPcz576jtaNJDhE7yrpCQrRXK6IbkRSar69yaJROkbRtA9h2PS6izTSb2XSc6c+T+9Bfn9S7PHfWLx+6jBaaXnHPifC1oyNoAAAAAAAAAAAAAAAAAAAGAAAAAbApb1X7xfZPrFS2Q9yib+3spEPMm3fkmVj01HspmWZ5a614dMURThsijicQzKIiSYQXeLSZirYr26ZKyD98ecfNZXzL8Nv8AjPuy56eLR7JnQahW1wmvvJMz2jU6a6zuNug46AAAAAAAAAAAAAAAAAADAAAAA4O3tV4Onvt6bK5P544J443aIV5bdtJlUe7MMxi31Ztyy87BHC7xWEkYnoxxDMUcdhsiclJlnHXLq690WvVMspOpVXruER3O1Dddlb61XW1/KMml+GCWf7to9PP0aWIpXgAAAAAAAAAAAAAAAAAAwAAAAIHv1Fy0GqS4brf5otw/fCjqPw5RfdrTtRjl+hoyyy4arLXepdPJtZ9TNMabInbeiLrZk4my2c0bc11qcW489UviTjyrtO44VzuVPNms9HqbX+ESeb2/RDB4n9VuKWgAAAAAAAAAAAAAAAAAAGAAAABAd8e0Kqa667/8PUWxqfmujlz7uC7BWZtuFHUWiK8+EfptXWoTlXNbM4jzzt45x6cvHyNFq23qYZa2rrcSm9FLeoOKcYRXHq+MZZntGvLTXnWnfkrWvW7g5p3bxbByi1nDa4O7iJNSju0ablVYqlGU/BnGt52vft9l88deSyk0m0d3janJF4rPb50hu5M3vtVnF0ZONqaw3JJe0/X4+4s6qIiYmPGuFfR2nUxPnfK4mVsAAAAAAAAAAAAAAAAAABgAAAAUn9pant0/hf4u/wBjhPPr16cG7ou3c93h5/XTaIjtnlGd1+7bdq1WpkpT8q4pKMeMLjp5I0Z+ojt7KM3T9NPd33fQYpLGOh5v6vU/R6xkil5bEjiT1k460X6iMPtSS93V/REoiZRmYhXNTqGtdW4fZ8KSk8NZbksJ/wDfIun8Ln5Zq79aNfC1mdrAAAAAAAAAAAAAAAAAABgAAAAV3vhGtql2NqSn7G1yT9/K6cGnp5nc6ZOqisxG3N2fR5wuml6NRl+MkTtb5hXSvxKcpjKPWW75JfkUTqfDRG48uhTfoR0ntlZOHL1tObS059RTJp7XGL9Wm/1RKJhC1ZQPhOGorjOUZOSysKSfGMtZb4baLbzuirHxflazO1AAAAAAAAAAAAAAAAAAAAAAACqd9oZlpsvEVY93OM5Tx8TV0062xdXH2uvs2KUVjocv5dpCQ1GojVHfN4ivRN/JJdWVa3OoXbiOZRS7Z1FjxToZ7c/4l1ka449cLMvwJziiPNkIyzM8VlJ0+O+ZSoj6pRslj5uS/IrmI9l0TLf7fnZH+H/2c1Btpslb0jOqXKzujJYXnjEuX7juo93Nyhra3ZqoT49lSjGMXn2XJe1Ljh8dCdrap2oVpu/ctRSvAAAAAAAAAAAAAAAAAAAAAAAEN3nordXiW9KXvi1lvPTHHXJbgm0W1HuozxXt3b2QHZepduJKFm1LMU/ZX0z+hqvSIZMd+7nSx6ayzC3KPyb4M1oj2aqzOnUkn15+pFN7il6HHWu2MnnGF/xb/URon8kHruytRJ5jqJKPnGLhBdevMJN/UuresR4Z7Uvvy993YuFk65JuUekpOLcl68RSXwIZtbiYWdPM6mJWUpaAAAAAAAAAAAAAAAAAAAAAAABE95qXZp5wisyk47V0Wcrq/JFuCYi8TKjqI3TSH0HY04pbr5R90X+GcF98kTPhnpimPdKR0K87LX/zn+jKe5f2x8umqlLzb+Ll/Uilw6a8EZhKHPfp9zzvsj/tlg7GoJcV2kmuY6i5Y8nskn8cosiY+Fc7+XnsZZtk3LLSw/Jt+uCOWNJYZ3Ep8qXAAAAAAAAAAAAAAAAAAAAAAACo9/NZKv8Ad4ptKcpJ84y1ya+lrE7YestMah67MvbSeReHKSmI2+rf0f8AQp0vhuhz6/QJN0URlIbA8TimdhyYQN1ng6qrb/mblP4LGPzLbc4+VNeMnHutKMzWAAAAAAAAAAAAAAAAAAAAAAAIDvY6lCvxUnLd/d5SeH5mjp+7c6Zep7dR3eXDplJpbHGC+X5Flte6qu/ZJONyS2yrbS5ypclX0+676vZplHVvpKlfxD+n8Say/Mf+NtNeqxzKrP8AzOfR8JxF/n+zMqdVj7dX0mhvH+bmsnzDQo6xfeq/nZKPT/NGfV+YatPOU7o12uKcXuTSxu9yOZK/Tuvgw2+rVvKzooaQAAAAAAAAAAAAAAAAAAAAAABSv2iQblpNuOJWN5ePJGnpra2ydVTuiGezr4wS3TjHC55LLRtHHS24rrn4SVPaO7mOFBJtzm9qwur+BT2tc460j67N/aPa1elqd1tiSxwljM21lRivNsY8Vslu2sKMuamKvdaWzsbtaGqphqISxGXDTxmEl1i/ejmXFbHeaylhy1y0i8N8tbDMUrobpZ2rht7Vl4XnhJsj2W86T9Su/KP1faU1nw7aZY8mmn+eCUY5+FtMnTzOrTpA09oyu1VO5RThuzj1eDtp1XSOTBWt4vSdwvqKHWQAAAAAAAAAAAAAAAAAAAAAAFL/AGhWbXpve7P/ABL8EblVlv2xv39nF2XovFeWvZj8cfE0Wlzu9OOyv3T90/6cveHs23UYhCt10Ra24jzPHnJ/oaMGSlOZnl52fBfJxHEf5WTtXutVro12SlOMo1xjBcbYrHK24+H0MeLqr4ZmIasvR0zREz7OLu92PbpVfp1J1KyLdcsKSjYuklnjlfkWZ81Mnbfz8o4Ontii1I434VzV9gayrUQvsnKydU4uNizh45wvReWDXXqMNsc1iNb9mGekzxki1rb0s/bPZtWP3jw4zrm1vceHBvzazysnn0zXr9My9mvRYuo8cW/yidBSoauvbhwkm4tdBmt3xtXipfDacdn0VGVoZAAAAAAAAAAAAAAAAAAAAAAAU7v7Qpz0rbwouxv+Uuw21tXbHN7ViPLxpu05xnHSaSqp2qqN107ZNRqjP7EeOXJrD+ZVkyTadQ9XF/D8WPF62aZ1vUa5mZjz+zzb3wtqkqrqa4yqvqr1G2TlHw7fsXVv0zw0yvulpr/CseSvdjtOpiZrx7x5iUp3l7WdUqtNXFTlfC+c+WtlUIZlNY822kjtpZei6WLxOS06isxEfnMz4cPYuu1D0ej/AHWmD31OUp3WS21rPEc/ak2RrM61DR1OHBHU5PWtPE+Ijz/qHPqu+F1NWsVtVT1GklRxGUpVzjbNRz6p8vg73TCyn8KxZcmPstPbffmOYmIeu0e2tVVGqeo09MdLqZwplBSbsh4nEZS8s+4d1o5lHD0fTXm1cV5m9Ymd64nSO7Cj/fxz918fPqX28MHWxHqRL6MitkZAAAAAAAAAAAAAAAAAAAAAAAVHv5FvwMeW9v8AlJ0XYPxIVumil6mV+ppldRdVTByj4jdNlcVD2lB52yUU8lN41PL6KMmX+XjHhvFbVmeJ1zE8+/wmtL2RpdTDV1abS2VRnTs8efipSlnMYxU3l4aTyciInxDHfqepw2x3y5ImYnfbGvH56au7NNt1er1eoi42R037nXFp5xXF75Jf6pY+hyPEys66+LHfHhxTuO7un9/EfshNDiK0MddC96JaJbIwV23xtzz4ihznHTJyPzbsv1Tlnppr6ndzvX269tufW6bMO0vB01tNc46F0wcbMyiroty5y8+ePIfKzHk1bB6l4mY79zx50tnfSzxqtPTUpWThqdLKe2LkopSWctE7xw8f+Gf08t73nUdttbaNJGMNTXXDLUd2ZPjdLzeC6Z3Dzc+5nulekQZ2QAAAAAAAAAAAAAAAAAAAAAAFX743bJ6WWM82Jr+ElVZir3TpohRWpRtplOmUvtJLMV0+aT+ZKImWvJmvSO28bj5d77Uth50WJesnXL55Q9Ofhm3gnncw2LtuSe1wrjLzTuj7n6f6l9R6c64hGfR39/8AZn+1m8JOpOTwsOdnTr0SX4j0p93Itj9pmXNK221N4k0s5UmoR46exD2n835Eu2keZIvfeq11+cvC1bSjCDUUkvsras/BEJ1trri43fmUNo551cXnPL+fqJ8IdRxpf0QZGQAAAAAAAAAAAAAAAAAAAAAAFa77aOyyFUqtua7G57s8Ra5/QvwRWZmLKc2TJjiLY3BoqoxSc5qL46N4LLUj2Sr1+afOkrXpYS2z8V4fKzjD+qKtTHhZ/MzManTbZp629ztim1j7hz6vGpcjNH5PVldcsLxksLy2rPvI6n4SrnivjTNVFcFnxm/e9rY1M+ztuo38NE6KJN5tazy+iX5Eorb4P5yYjzCLeggtRVOmSmvaTw23njp5epK0RFOY5Vevky288LiihNkAAAAAAAAAAAAAAAAAAAAAABD94L9qrg5bI2OSb48lnHJfgje5Z88xqIlz6XsymSzmM/4Sdsl4V1xY55dc+yapLDrg18CHqWj3WejWfZzvuzpn1qT+cv6nfXv8ufy2P/rDMe7GmX+SvrL+pz17/LsYMce0Nv8AYGnxjwYfj/U561/lL0afDW+7umX+TH5uT/U7GbJ8oThx/Dlo08aLk4RUU8LC6cnclptTkxVit+FlM7SAAAAAAAAAAAAAAAAAAAAAAAK/3sdTVFdzcFZbthNfdnj2Xk09N3czVk6rs1EW9/8ALXpexY1NNx3rCy44jz5yx55Fssy5TDFUtp9PBfZb+pTMzLRFYdCgvecS1DOF/wByOThh/Bhxz2OflH5tko0jKPsrk7YJ7eqbaf4YO2+3hyn3cp4qXAAAAAAAAAAAAAAAAAAAAAAACK7w6aFlajZFShuWU/L0afky3FeazuFHUUi9dS2aGtxjHbLdHHG7r9TlvLtI44dmfVNEFjKZ0ZODAGuyRKEZlC3yzbFeeY4+pO32oU5usRSvAAAAAAAAAAAAAAAAAAAAAAAHH2rpvFqnDLjlcNdU/JkqzqYQyV7qzDg7G1cZVRa4XK58mnhr6pluWsxblRivE14SKvXHPUr0u7mNRq4VrdOShH1bwjsVm3EOTeKxuWaNTGxKUZKUZLKa816nJrMTqXYtExuHtyOO7a5rPmdhGUNov7zUyx0q4b9X5/mSycRCOL3lZCpeAAAAAAAAAAAAAAAAAAAAAAAMMCA1fZM4WSsq+zN7pQ8t3qi71eNSzzgju3WdPe+ax/dS3Ljqsdf/AL9SHcn6aE7xdm6nVSjFTddUXlwVed3xe7k0Yc9Mftyz5umvk47uEl2XoZ1RajGSxTGpNtbsxbe7HTrJ8FN8s2ncr6YIpGol2U33pYde9+TeI/VIhMxPhOtflstd8lhQhDPV5bObdmrf2V2eqY+sny2cmduxGneHQAAAAAAAAAAAAAAAAAAAAAAAAAYAwwMoABkAAAAAAAAAAAAAA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45" y="1370062"/>
            <a:ext cx="1746409" cy="174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2175F17A-0CC8-2047-8503-2B141EF8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6021288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5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5"/>
    </mc:Choice>
    <mc:Fallback xmlns="">
      <p:transition spd="slow" advTm="14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2" grpId="0" animBg="1"/>
      <p:bldP spid="13" grpId="0" animBg="1"/>
      <p:bldP spid="1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err="1">
                <a:latin typeface="Comic Sans MS" pitchFamily="66" charset="0"/>
              </a:rPr>
              <a:t>Combein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souvent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qu’tu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manges</a:t>
            </a:r>
            <a:r>
              <a:rPr lang="en-GB" dirty="0">
                <a:latin typeface="Comic Sans MS" pitchFamily="66" charset="0"/>
              </a:rPr>
              <a:t> des </a:t>
            </a:r>
            <a:r>
              <a:rPr lang="en-GB" dirty="0" err="1">
                <a:latin typeface="Comic Sans MS" pitchFamily="66" charset="0"/>
              </a:rPr>
              <a:t>lédgeunmes</a:t>
            </a:r>
            <a:r>
              <a:rPr lang="en-GB" dirty="0">
                <a:latin typeface="Comic Sans MS" pitchFamily="66" charset="0"/>
              </a:rPr>
              <a:t>?</a:t>
            </a:r>
          </a:p>
        </p:txBody>
      </p:sp>
      <p:pic>
        <p:nvPicPr>
          <p:cNvPr id="4" name="Picture 2" descr="http://www.picturesof.net/_images_300/A_Plate_Healthy_Foods_Including_Meat_and_Vegetables_Royalty_Free_Clipart_Picture_110426-024663-865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899039" cy="33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6238" y="1268760"/>
            <a:ext cx="2854234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touos</a:t>
            </a:r>
            <a:r>
              <a:rPr lang="en-GB" sz="2800" dirty="0">
                <a:latin typeface="Comic Sans MS" pitchFamily="66" charset="0"/>
              </a:rPr>
              <a:t> les </a:t>
            </a:r>
            <a:r>
              <a:rPr lang="en-GB" sz="2800" dirty="0" err="1">
                <a:latin typeface="Comic Sans MS" pitchFamily="66" charset="0"/>
              </a:rPr>
              <a:t>jours</a:t>
            </a:r>
            <a:r>
              <a:rPr lang="en-GB" sz="2800" dirty="0">
                <a:latin typeface="Comic Sans MS" pitchFamily="66" charset="0"/>
              </a:rPr>
              <a:t>/ </a:t>
            </a:r>
            <a:r>
              <a:rPr lang="en-GB" sz="2800" dirty="0" err="1">
                <a:latin typeface="Comic Sans MS" pitchFamily="66" charset="0"/>
              </a:rPr>
              <a:t>châque</a:t>
            </a:r>
            <a:r>
              <a:rPr lang="en-GB" sz="2800" dirty="0">
                <a:latin typeface="Comic Sans MS" pitchFamily="66" charset="0"/>
              </a:rPr>
              <a:t> jour?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2031" y="2407995"/>
            <a:ext cx="302433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deux</a:t>
            </a:r>
            <a:r>
              <a:rPr lang="en-GB" sz="2800" dirty="0">
                <a:latin typeface="Comic Sans MS" pitchFamily="66" charset="0"/>
              </a:rPr>
              <a:t>’ </a:t>
            </a:r>
            <a:r>
              <a:rPr lang="en-GB" sz="2800" dirty="0" err="1">
                <a:latin typeface="Comic Sans MS" pitchFamily="66" charset="0"/>
              </a:rPr>
              <a:t>trais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err="1">
                <a:latin typeface="Comic Sans MS" pitchFamily="66" charset="0"/>
              </a:rPr>
              <a:t>fais</a:t>
            </a:r>
            <a:r>
              <a:rPr lang="en-GB" sz="2800" dirty="0">
                <a:latin typeface="Comic Sans MS" pitchFamily="66" charset="0"/>
              </a:rPr>
              <a:t> la </a:t>
            </a:r>
            <a:r>
              <a:rPr lang="en-GB" sz="2800" dirty="0" err="1">
                <a:latin typeface="Comic Sans MS" pitchFamily="66" charset="0"/>
              </a:rPr>
              <a:t>s’maine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76" y="5405748"/>
            <a:ext cx="230425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janmais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B3D07D-FD28-5446-B18E-61AB762FCBBE}"/>
              </a:ext>
            </a:extLst>
          </p:cNvPr>
          <p:cNvSpPr txBox="1"/>
          <p:nvPr/>
        </p:nvSpPr>
        <p:spPr>
          <a:xfrm>
            <a:off x="5962031" y="3547230"/>
            <a:ext cx="3024336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dé</a:t>
            </a:r>
            <a:r>
              <a:rPr lang="en-GB" sz="2800" dirty="0">
                <a:latin typeface="Comic Sans MS" pitchFamily="66" charset="0"/>
              </a:rPr>
              <a:t> temps </a:t>
            </a:r>
            <a:r>
              <a:rPr lang="en-GB" sz="2800" dirty="0" err="1">
                <a:latin typeface="Comic Sans MS" pitchFamily="66" charset="0"/>
              </a:rPr>
              <a:t>en</a:t>
            </a:r>
            <a:r>
              <a:rPr lang="en-GB" sz="2800" dirty="0">
                <a:latin typeface="Comic Sans MS" pitchFamily="66" charset="0"/>
              </a:rPr>
              <a:t> temps?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744D5-5859-4044-B713-BFF66628D532}"/>
              </a:ext>
            </a:extLst>
          </p:cNvPr>
          <p:cNvSpPr txBox="1"/>
          <p:nvPr/>
        </p:nvSpPr>
        <p:spPr>
          <a:xfrm>
            <a:off x="5962031" y="4686465"/>
            <a:ext cx="302433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itchFamily="66" charset="0"/>
              </a:rPr>
              <a:t>souvent</a:t>
            </a:r>
            <a:r>
              <a:rPr lang="en-GB" sz="2800" dirty="0">
                <a:latin typeface="Comic Sans MS" pitchFamily="66" charset="0"/>
              </a:rPr>
              <a:t>?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DCDB5C66-1B4F-6C43-8A75-D64A740F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21288"/>
            <a:ext cx="2140510" cy="713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1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21"/>
    </mc:Choice>
    <mc:Fallback xmlns="">
      <p:transition spd="slow" advTm="20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C 2.77778E-6 0.03311 0.02708 0.05996 0.06007 0.05996 C 0.09896 0.05996 0.11302 0.0301 0.11892 0.01204 L 0.125 -0.01203 C 0.13107 -0.03009 0.146 -0.05995 0.18993 -0.05995 C 0.21805 -0.05995 0.25 -0.0331 0.25 -4.44444E-6 C 0.25 0.03311 0.21805 0.05996 0.18993 0.05996 C 0.146 0.05996 0.13107 0.0301 0.125 0.01204 L 0.11892 -0.01203 C 0.11302 -0.03009 0.09896 -0.05995 0.06007 -0.05995 C 0.02708 -0.05995 2.77778E-6 -0.0331 2.77778E-6 -4.44444E-6 Z " pathEditMode="relative" rAng="0" ptsTypes="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|0.7|0.8|3.9|0.8|0.9|3.7|0.6|0.9|3.4|0.7|1.1|0.7|0.6|0.8|1|2.3|2.5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4|3.1|2.5|1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3|0.6|0.8|0.9|2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6|0.9|0.8|0.8|3.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3|1.1|0.8|0.9|4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5|0.7|0.7|0.9|2.8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|0.7|0.8|0.8|1.5|1.7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|1.4|0.7|3.6|3|1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0.8|3.3|2.8|2.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0.9|3.2|3.3|2.1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537</Words>
  <Application>Microsoft Macintosh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 Theme</vt:lpstr>
      <vt:lpstr>les r’pas: lé dêjeuner, lé dînner, lé souper</vt:lpstr>
      <vt:lpstr>PowerPoint Presentation</vt:lpstr>
      <vt:lpstr>PowerPoint Presentation</vt:lpstr>
      <vt:lpstr>Tch’est qu’tu manges?</vt:lpstr>
      <vt:lpstr>Tch’est qu’tu manges?</vt:lpstr>
      <vt:lpstr>Manges-tu des bouochies?</vt:lpstr>
      <vt:lpstr>Tch’est qu’tu manges lé sé?</vt:lpstr>
      <vt:lpstr>Tch’est qu’tu bai?</vt:lpstr>
      <vt:lpstr>Combein souvent qu’tu manges des lédgeunmes?</vt:lpstr>
      <vt:lpstr>Combein souvent qu’tu manges des galettes? Combein souvent qu’tu bai eune vèrrée d’lait </vt:lpstr>
      <vt:lpstr>Combein souvent qu’tu manges des des gâches à chucre?</vt:lpstr>
      <vt:lpstr>Combein souvent qu’tu bai du jus d’orange?</vt:lpstr>
      <vt:lpstr>PowerPoint Presentation</vt:lpstr>
      <vt:lpstr>Pouor finni….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¿Que desayunas?</dc:title>
  <dc:creator>Carine</dc:creator>
  <cp:lastModifiedBy>Aline Cattermole</cp:lastModifiedBy>
  <cp:revision>162</cp:revision>
  <cp:lastPrinted>2011-09-13T13:10:49Z</cp:lastPrinted>
  <dcterms:created xsi:type="dcterms:W3CDTF">2011-07-10T18:07:15Z</dcterms:created>
  <dcterms:modified xsi:type="dcterms:W3CDTF">2021-11-22T10:57:46Z</dcterms:modified>
</cp:coreProperties>
</file>