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9" r:id="rId2"/>
    <p:sldId id="257" r:id="rId3"/>
    <p:sldId id="259" r:id="rId4"/>
    <p:sldId id="307" r:id="rId5"/>
    <p:sldId id="309" r:id="rId6"/>
    <p:sldId id="317" r:id="rId7"/>
    <p:sldId id="308" r:id="rId8"/>
    <p:sldId id="312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25" r:id="rId19"/>
    <p:sldId id="331" r:id="rId20"/>
    <p:sldId id="273" r:id="rId21"/>
    <p:sldId id="327" r:id="rId22"/>
    <p:sldId id="328" r:id="rId23"/>
    <p:sldId id="274" r:id="rId24"/>
    <p:sldId id="275" r:id="rId25"/>
    <p:sldId id="276" r:id="rId26"/>
    <p:sldId id="310" r:id="rId27"/>
    <p:sldId id="277" r:id="rId28"/>
    <p:sldId id="280" r:id="rId29"/>
    <p:sldId id="314" r:id="rId30"/>
    <p:sldId id="315" r:id="rId31"/>
    <p:sldId id="316" r:id="rId32"/>
    <p:sldId id="285" r:id="rId33"/>
    <p:sldId id="311" r:id="rId34"/>
    <p:sldId id="284" r:id="rId35"/>
    <p:sldId id="323" r:id="rId36"/>
    <p:sldId id="324" r:id="rId37"/>
    <p:sldId id="326" r:id="rId38"/>
    <p:sldId id="329" r:id="rId39"/>
    <p:sldId id="330" r:id="rId40"/>
    <p:sldId id="322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711"/>
    <p:restoredTop sz="94168"/>
  </p:normalViewPr>
  <p:slideViewPr>
    <p:cSldViewPr>
      <p:cViewPr varScale="1">
        <p:scale>
          <a:sx n="127" d="100"/>
          <a:sy n="127" d="100"/>
        </p:scale>
        <p:origin x="20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89C498-DD20-4712-B906-23FED895F822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AC85C6-662A-477C-BA8C-0DAEE8E7F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921BD-302E-40FC-B13A-CEA0B6948D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8A16-605D-4BF1-8DC4-2DA221D7A817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E324-257E-4EBC-AA64-5543B893B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7452-E83D-4BC2-9DDF-E2AE4C44CC5E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2985-8904-49F3-AF18-96EDA674D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DB20-EFD7-478C-9D92-B823A3043FF5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AC26-2676-4B25-93E3-B950CA5D7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51A6-058B-4BE9-8134-CBE562C2345D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690A-6480-4DBF-A293-6F0B2551F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58A6-1493-413F-8504-C94328F3038D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C25C-1F1A-4DA1-A370-439058F9C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7391-17E1-44AB-88D1-E2F1E2F549BC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629B-B574-4086-B4EB-C465D3B59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702BC-9FF7-407C-9250-29105A719BE1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FCC20-E5EE-4F7F-BC5F-BBB1D5E3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525CB-04E3-4450-AE60-14082B0A66BE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DA5D-F189-477F-915F-72C5BDE6E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5959-9E74-4926-A62C-F2A50A532D8E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B51D-2FC2-40D7-BDB4-4AB22F826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0A46-7212-45D0-99C0-091C332E2E1A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4F56-EDFD-458F-90B5-139277CEF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9BAA-9224-49FE-9057-19E6EF0DE09F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2538-F0B1-4644-8168-69DBF8784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9D6FD4-DCD4-44BD-8827-7413BFAE6D8D}" type="datetimeFigureOut">
              <a:rPr lang="en-US"/>
              <a:pPr>
                <a:defRPr/>
              </a:pPr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5947FD-B064-49E0-BDC7-D808DA4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89D4-672B-424B-B07C-B237A475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frits et les </a:t>
            </a:r>
            <a:r>
              <a:rPr lang="en-US" dirty="0" err="1"/>
              <a:t>lédgeunmes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B84FDE0-8B68-1C45-A8FE-3D2085BB2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00116"/>
            <a:ext cx="5600700" cy="4483100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E06805BA-C07C-F245-86A6-5476AAEA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064987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45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paithe</a:t>
            </a:r>
            <a:r>
              <a:rPr lang="en-US" sz="4000" dirty="0"/>
              <a:t>/ les </a:t>
            </a:r>
            <a:r>
              <a:rPr lang="en-US" sz="4000" dirty="0" err="1"/>
              <a:t>paithes</a:t>
            </a:r>
            <a:endParaRPr lang="en-US" sz="4000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E95AD18C-3909-4344-9148-D96558A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60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0E4694-B6D4-1744-94D8-37605DC197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 b="870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8"/>
    </mc:Choice>
    <mc:Fallback xmlns="">
      <p:transition spd="slow" advTm="923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mangue</a:t>
            </a:r>
            <a:r>
              <a:rPr lang="en-US" sz="4000" dirty="0"/>
              <a:t>/ les </a:t>
            </a:r>
            <a:r>
              <a:rPr lang="en-US" sz="4000" dirty="0" err="1"/>
              <a:t>mangues</a:t>
            </a:r>
            <a:endParaRPr lang="en-US" sz="4000" dirty="0"/>
          </a:p>
        </p:txBody>
      </p:sp>
      <p:pic>
        <p:nvPicPr>
          <p:cNvPr id="14340" name="Picture 2" descr="http://www.tasteofegyptfestival.com/images/mang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926" r="3926"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3322D397-2A62-7942-BA1D-2105EB8F8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960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2"/>
    </mc:Choice>
    <mc:Fallback xmlns="">
      <p:transition spd="slow" advTm="836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23728" y="4997988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 err="1"/>
              <a:t>l’ananas</a:t>
            </a:r>
            <a:r>
              <a:rPr lang="en-US" sz="4000" dirty="0"/>
              <a:t>/ l’s </a:t>
            </a:r>
            <a:r>
              <a:rPr lang="en-US" sz="4000" dirty="0" err="1"/>
              <a:t>ananas</a:t>
            </a:r>
            <a:endParaRPr lang="en-US" sz="4000" dirty="0"/>
          </a:p>
        </p:txBody>
      </p:sp>
      <p:pic>
        <p:nvPicPr>
          <p:cNvPr id="15365" name="Picture 5" descr="C:\Users\Rachel\AppData\Local\Microsoft\Windows\Temporary Internet Files\Content.IE5\CUW8Y0YD\MPj038644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3484984" cy="44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623B5917-2B15-3C45-8934-2FE5A9B2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096812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67744" y="4805975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cocannette</a:t>
            </a:r>
            <a:r>
              <a:rPr lang="en-US" sz="4000" dirty="0"/>
              <a:t> / les </a:t>
            </a:r>
            <a:r>
              <a:rPr lang="en-US" sz="4000" dirty="0" err="1"/>
              <a:t>cocannettes</a:t>
            </a:r>
            <a:endParaRPr lang="en-US" sz="4000" dirty="0"/>
          </a:p>
        </p:txBody>
      </p:sp>
      <p:pic>
        <p:nvPicPr>
          <p:cNvPr id="16388" name="Picture 2" descr="http://www.loladisenio.com/images/coconuts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375" r="3375"/>
          <a:stretch>
            <a:fillRect/>
          </a:stretch>
        </p:blipFill>
        <p:spPr>
          <a:xfrm>
            <a:off x="2267744" y="607130"/>
            <a:ext cx="4775247" cy="3581435"/>
          </a:xfr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FE75EB61-4974-6542-A0CB-0189DDF0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90123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3"/>
    </mc:Choice>
    <mc:Fallback xmlns="">
      <p:transition spd="slow" advTm="95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92288" y="4845049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 err="1"/>
              <a:t>lé</a:t>
            </a:r>
            <a:r>
              <a:rPr lang="en-US" sz="4000" dirty="0"/>
              <a:t> </a:t>
            </a:r>
            <a:r>
              <a:rPr lang="en-US" sz="4000" dirty="0" err="1"/>
              <a:t>vèrjus</a:t>
            </a:r>
            <a:r>
              <a:rPr lang="en-US" sz="4000" dirty="0"/>
              <a:t> </a:t>
            </a:r>
          </a:p>
        </p:txBody>
      </p:sp>
      <p:pic>
        <p:nvPicPr>
          <p:cNvPr id="17412" name="Picture 2" descr="http://www.kidsandfruit.org.au/cms/images/stories/three-grap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317" b="6317"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974941B1-8623-1644-B27D-FEF9B330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960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0"/>
    </mc:Choice>
    <mc:Fallback xmlns="">
      <p:transition spd="slow" advTm="578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0" y="4941168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banane</a:t>
            </a:r>
            <a:r>
              <a:rPr lang="en-US" sz="4000" dirty="0"/>
              <a:t>/ les </a:t>
            </a:r>
            <a:r>
              <a:rPr lang="en-US" sz="4000" dirty="0" err="1"/>
              <a:t>bananes</a:t>
            </a:r>
            <a:endParaRPr lang="en-US" sz="4000" dirty="0"/>
          </a:p>
        </p:txBody>
      </p:sp>
      <p:pic>
        <p:nvPicPr>
          <p:cNvPr id="18435" name="Picture Placeholder 4" descr="banane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881" r="8881"/>
          <a:stretch>
            <a:fillRect/>
          </a:stretch>
        </p:blipFill>
        <p:spPr>
          <a:xfrm>
            <a:off x="1524000" y="612775"/>
            <a:ext cx="5754688" cy="4114800"/>
          </a:xfr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8117ABB1-2A60-2B4C-B938-90D31FE9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0960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1"/>
    </mc:Choice>
    <mc:Fallback xmlns="">
      <p:transition spd="slow" advTm="835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 err="1"/>
              <a:t>l’orange</a:t>
            </a:r>
            <a:r>
              <a:rPr lang="en-US" sz="4000" dirty="0"/>
              <a:t>/ l’s oranges</a:t>
            </a:r>
          </a:p>
        </p:txBody>
      </p:sp>
      <p:pic>
        <p:nvPicPr>
          <p:cNvPr id="19459" name="Picture Placeholder 4" descr="oranges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ACF0DC4C-13D9-AB48-8091-3A574DE9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29063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6"/>
    </mc:Choice>
    <mc:Fallback xmlns="">
      <p:transition spd="slow" advTm="97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92288" y="4883149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 err="1"/>
              <a:t>lé</a:t>
            </a:r>
            <a:r>
              <a:rPr lang="en-US" sz="4000" dirty="0"/>
              <a:t> limon/ les </a:t>
            </a:r>
            <a:r>
              <a:rPr lang="en-US" sz="4000" dirty="0" err="1"/>
              <a:t>limons</a:t>
            </a:r>
            <a:endParaRPr lang="en-US" sz="4000" dirty="0"/>
          </a:p>
        </p:txBody>
      </p:sp>
      <p:pic>
        <p:nvPicPr>
          <p:cNvPr id="20484" name="Picture 2" descr="http://www.amfog.net/wp-content/uploads/wpsc/product_images/Lemon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5" b="105"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207EE593-4DBD-2041-866F-6BE21153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61722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0"/>
    </mc:Choice>
    <mc:Fallback xmlns="">
      <p:transition spd="slow" advTm="105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483768" y="4406629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preune</a:t>
            </a:r>
            <a:r>
              <a:rPr lang="en-US" sz="4000" dirty="0"/>
              <a:t>/ les </a:t>
            </a:r>
            <a:r>
              <a:rPr lang="en-US" sz="4000" dirty="0" err="1"/>
              <a:t>preunes</a:t>
            </a:r>
            <a:r>
              <a:rPr lang="en-US" sz="4000" dirty="0"/>
              <a:t> 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3B23557B-CFF3-C444-81C1-D4B2C6C9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20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4422E6C-17B6-6D4F-8084-6074AB0F9C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 b="3512"/>
          <a:stretch>
            <a:fillRect/>
          </a:stretch>
        </p:blipFill>
        <p:spPr>
          <a:xfrm>
            <a:off x="2589548" y="908720"/>
            <a:ext cx="4378696" cy="3284022"/>
          </a:xfrm>
        </p:spPr>
      </p:pic>
    </p:spTree>
    <p:extLst>
      <p:ext uri="{BB962C8B-B14F-4D97-AF65-F5344CB8AC3E}">
        <p14:creationId xmlns:p14="http://schemas.microsoft.com/office/powerpoint/2010/main" val="22663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6"/>
    </mc:Choice>
    <mc:Fallback xmlns="">
      <p:transition spd="slow" advTm="1068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035696" y="4869160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 err="1"/>
              <a:t>lé</a:t>
            </a:r>
            <a:r>
              <a:rPr lang="en-US" sz="4000" dirty="0"/>
              <a:t> </a:t>
            </a:r>
            <a:r>
              <a:rPr lang="en-US" sz="4000" dirty="0" err="1"/>
              <a:t>m’lon</a:t>
            </a:r>
            <a:r>
              <a:rPr lang="en-US" sz="4000" dirty="0"/>
              <a:t>/ les </a:t>
            </a:r>
            <a:r>
              <a:rPr lang="en-US" sz="4000" dirty="0" err="1"/>
              <a:t>m’lons</a:t>
            </a:r>
            <a:r>
              <a:rPr lang="en-US" sz="4000" dirty="0"/>
              <a:t> 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3B23557B-CFF3-C444-81C1-D4B2C6C9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20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718398B-42B3-C04D-A713-F713D7D4C2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r="6771"/>
          <a:stretch>
            <a:fillRect/>
          </a:stretch>
        </p:blipFill>
        <p:spPr>
          <a:xfrm>
            <a:off x="2058817" y="54868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0122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6"/>
    </mc:Choice>
    <mc:Fallback xmlns="">
      <p:transition spd="slow" advTm="106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323528" y="-459432"/>
            <a:ext cx="3962400" cy="2089150"/>
          </a:xfrm>
        </p:spPr>
        <p:txBody>
          <a:bodyPr/>
          <a:lstStyle/>
          <a:p>
            <a:pPr eaLnBrk="1" hangingPunct="1"/>
            <a:r>
              <a:rPr lang="en-US" sz="4000" dirty="0"/>
              <a:t>les frits (fruits)</a:t>
            </a:r>
          </a:p>
        </p:txBody>
      </p:sp>
      <p:pic>
        <p:nvPicPr>
          <p:cNvPr id="3075" name="Content Placeholder 8" descr="marche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73038"/>
            <a:ext cx="4114800" cy="6176962"/>
          </a:xfr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3345FC50-B0F7-ED43-B7E7-006037BE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76934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D7192341-8D33-F744-A567-A70F691B825C}"/>
              </a:ext>
            </a:extLst>
          </p:cNvPr>
          <p:cNvSpPr/>
          <p:nvPr/>
        </p:nvSpPr>
        <p:spPr>
          <a:xfrm>
            <a:off x="467544" y="1629718"/>
            <a:ext cx="1584176" cy="920763"/>
          </a:xfrm>
          <a:prstGeom prst="wedgeRoundRectCallout">
            <a:avLst>
              <a:gd name="adj1" fmla="val 244717"/>
              <a:gd name="adj2" fmla="val 2669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L’êtale</a:t>
            </a:r>
            <a:r>
              <a:rPr lang="en-US" sz="3200" dirty="0"/>
              <a:t> </a:t>
            </a:r>
            <a:r>
              <a:rPr lang="en-US" sz="3200" dirty="0" err="1"/>
              <a:t>dé</a:t>
            </a:r>
            <a:r>
              <a:rPr lang="en-US" sz="3200" dirty="0"/>
              <a:t> frits</a:t>
            </a:r>
          </a:p>
        </p:txBody>
      </p:sp>
    </p:spTree>
    <p:extLst>
      <p:ext uri="{BB962C8B-B14F-4D97-AF65-F5344CB8AC3E}">
        <p14:creationId xmlns:p14="http://schemas.microsoft.com/office/powerpoint/2010/main" val="17885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5"/>
    </mc:Choice>
    <mc:Fallback xmlns="">
      <p:transition spd="slow" advTm="12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92288" y="5011050"/>
            <a:ext cx="5486400" cy="1004664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tonmate</a:t>
            </a:r>
            <a:r>
              <a:rPr lang="en-US" sz="4000" dirty="0"/>
              <a:t>/ les </a:t>
            </a:r>
            <a:r>
              <a:rPr lang="en-US" sz="4000" dirty="0" err="1"/>
              <a:t>tonmates</a:t>
            </a:r>
            <a:endParaRPr lang="en-US" sz="4000" dirty="0"/>
          </a:p>
        </p:txBody>
      </p:sp>
      <p:pic>
        <p:nvPicPr>
          <p:cNvPr id="21507" name="Picture Placeholder 4" descr="tomat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000" r="6000"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791B17DF-7B91-CD44-8581-DE6A9240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15409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3"/>
    </mc:Choice>
    <mc:Fallback xmlns="">
      <p:transition spd="slow" advTm="1033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755402" y="4344463"/>
            <a:ext cx="5486400" cy="1152128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codrette</a:t>
            </a:r>
            <a:r>
              <a:rPr lang="en-US" sz="4000" dirty="0"/>
              <a:t>/ les </a:t>
            </a:r>
            <a:r>
              <a:rPr lang="en-US" sz="4000" dirty="0" err="1"/>
              <a:t>codrettes</a:t>
            </a:r>
            <a:endParaRPr lang="en-US" sz="4000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3B23557B-CFF3-C444-81C1-D4B2C6C9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20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BA0F651-5013-3543-B7A2-AF14C3E25E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r="5708"/>
          <a:stretch>
            <a:fillRect/>
          </a:stretch>
        </p:blipFill>
        <p:spPr>
          <a:xfrm>
            <a:off x="2755402" y="417214"/>
            <a:ext cx="4768926" cy="3576695"/>
          </a:xfrm>
        </p:spPr>
      </p:pic>
    </p:spTree>
    <p:extLst>
      <p:ext uri="{BB962C8B-B14F-4D97-AF65-F5344CB8AC3E}">
        <p14:creationId xmlns:p14="http://schemas.microsoft.com/office/powerpoint/2010/main" val="8715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6"/>
    </mc:Choice>
    <mc:Fallback xmlns="">
      <p:transition spd="slow" advTm="1068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0" cy="1152128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nouaix</a:t>
            </a:r>
            <a:r>
              <a:rPr lang="en-US" sz="4000" dirty="0"/>
              <a:t>/ les </a:t>
            </a:r>
            <a:r>
              <a:rPr lang="en-US" sz="4000" dirty="0" err="1"/>
              <a:t>nouaix</a:t>
            </a:r>
            <a:endParaRPr lang="en-US" sz="4000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3B23557B-CFF3-C444-81C1-D4B2C6C9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20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C2AD21E-154C-A04F-8321-63E0BA26F9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33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6"/>
    </mc:Choice>
    <mc:Fallback xmlns="">
      <p:transition spd="slow" advTm="1068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89150"/>
          </a:xfrm>
        </p:spPr>
        <p:txBody>
          <a:bodyPr/>
          <a:lstStyle/>
          <a:p>
            <a:pPr eaLnBrk="1" hangingPunct="1"/>
            <a:r>
              <a:rPr lang="en-US" sz="4000" dirty="0"/>
              <a:t>les </a:t>
            </a:r>
            <a:r>
              <a:rPr lang="en-US" sz="4000" dirty="0" err="1"/>
              <a:t>lédgeunmes</a:t>
            </a:r>
            <a:r>
              <a:rPr lang="en-US" sz="4000" dirty="0"/>
              <a:t> (vegetables)</a:t>
            </a:r>
          </a:p>
        </p:txBody>
      </p:sp>
      <p:pic>
        <p:nvPicPr>
          <p:cNvPr id="22531" name="Content Placeholder 8" descr="legu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1295400"/>
            <a:ext cx="5402263" cy="3886200"/>
          </a:xfr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415ADB81-4F7F-2A46-98AA-D1F22AE0B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126163"/>
            <a:ext cx="1932856" cy="64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9"/>
    </mc:Choice>
    <mc:Fallback xmlns="">
      <p:transition spd="slow" advTm="748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309225" y="4713348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patate</a:t>
            </a:r>
            <a:r>
              <a:rPr lang="en-US" sz="4000" dirty="0"/>
              <a:t>/ les </a:t>
            </a:r>
            <a:r>
              <a:rPr lang="en-US" sz="4000" dirty="0" err="1"/>
              <a:t>patates</a:t>
            </a:r>
            <a:endParaRPr lang="en-US" sz="4000" dirty="0"/>
          </a:p>
        </p:txBody>
      </p:sp>
      <p:pic>
        <p:nvPicPr>
          <p:cNvPr id="23555" name="Picture Placeholder 4" descr="photo_FL_Pomme-de-Terre-pr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2569096" y="1005711"/>
            <a:ext cx="4419600" cy="3314700"/>
          </a:xfr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85E51A89-0627-5D4E-830F-9FC19B75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6596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2"/>
    </mc:Choice>
    <mc:Fallback xmlns="">
      <p:transition spd="slow" advTm="883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792288" y="4365104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/>
              <a:t>les </a:t>
            </a:r>
            <a:r>
              <a:rPr lang="en-US" sz="4000" dirty="0" err="1"/>
              <a:t>pais</a:t>
            </a:r>
            <a:r>
              <a:rPr lang="en-US" sz="4000" dirty="0"/>
              <a:t> </a:t>
            </a:r>
            <a:r>
              <a:rPr lang="en-US" sz="4000" dirty="0" err="1"/>
              <a:t>d’mai</a:t>
            </a:r>
            <a:endParaRPr lang="en-US" sz="4000" dirty="0"/>
          </a:p>
        </p:txBody>
      </p:sp>
      <p:pic>
        <p:nvPicPr>
          <p:cNvPr id="24579" name="Picture Placeholder 4" descr="haricots verts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23" r="6223"/>
          <a:stretch>
            <a:fillRect/>
          </a:stretch>
        </p:blipFill>
        <p:spPr>
          <a:xfrm>
            <a:off x="1792288" y="612775"/>
            <a:ext cx="4684712" cy="3513138"/>
          </a:xfr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CFECE27F-928E-6F42-B4A1-FAD61766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09111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7"/>
    </mc:Choice>
    <mc:Fallback xmlns="">
      <p:transition spd="slow" advTm="619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691680" y="4841703"/>
            <a:ext cx="6956176" cy="566738"/>
          </a:xfrm>
        </p:spPr>
        <p:txBody>
          <a:bodyPr/>
          <a:lstStyle/>
          <a:p>
            <a:pPr eaLnBrk="1" hangingPunct="1"/>
            <a:r>
              <a:rPr lang="en-US" sz="4000" dirty="0" err="1"/>
              <a:t>lé</a:t>
            </a:r>
            <a:r>
              <a:rPr lang="en-US" sz="4000" dirty="0"/>
              <a:t> </a:t>
            </a:r>
            <a:r>
              <a:rPr lang="en-US" sz="4000" dirty="0" err="1"/>
              <a:t>pouothé</a:t>
            </a:r>
            <a:endParaRPr lang="en-US" sz="4000" dirty="0"/>
          </a:p>
        </p:txBody>
      </p:sp>
      <p:pic>
        <p:nvPicPr>
          <p:cNvPr id="25603" name="Picture Placeholder 4" descr="poireau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0D24420E-1458-5C4D-97FA-0F0BFB2ED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89307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3"/>
    </mc:Choice>
    <mc:Fallback xmlns="">
      <p:transition spd="slow" advTm="879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cârotte</a:t>
            </a:r>
            <a:r>
              <a:rPr lang="en-US" sz="4000" dirty="0"/>
              <a:t>/ les </a:t>
            </a:r>
            <a:r>
              <a:rPr lang="en-US" sz="4000" dirty="0" err="1"/>
              <a:t>cârottes</a:t>
            </a:r>
            <a:endParaRPr lang="en-US" sz="4000" dirty="0"/>
          </a:p>
        </p:txBody>
      </p:sp>
      <p:pic>
        <p:nvPicPr>
          <p:cNvPr id="26627" name="Picture Placeholder 4" descr="carott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57" r="9857"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4105DF15-8B30-9046-8358-BCB646D7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960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4"/>
    </mc:Choice>
    <mc:Fallback xmlns="">
      <p:transition spd="slow" advTm="871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772105" y="5046169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/>
              <a:t>les </a:t>
            </a:r>
            <a:r>
              <a:rPr lang="en-US" sz="4000" dirty="0" err="1"/>
              <a:t>pais</a:t>
            </a:r>
            <a:r>
              <a:rPr lang="en-US" sz="4000" dirty="0"/>
              <a:t> </a:t>
            </a:r>
            <a:r>
              <a:rPr lang="en-US" sz="4000" dirty="0" err="1"/>
              <a:t>ronds</a:t>
            </a:r>
            <a:endParaRPr lang="en-US" sz="4000" dirty="0"/>
          </a:p>
        </p:txBody>
      </p:sp>
      <p:pic>
        <p:nvPicPr>
          <p:cNvPr id="29700" name="Picture 2" descr="http://farm1.static.flickr.com/53/161112661_45839ead4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noFill/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90246312-5120-C14D-938F-4A5CC69A7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76938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6"/>
    </mc:Choice>
    <mc:Fallback xmlns="">
      <p:transition spd="slow" advTm="547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792288" y="5062498"/>
            <a:ext cx="6812160" cy="566738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caboche</a:t>
            </a:r>
            <a:endParaRPr lang="en-US" sz="4000" dirty="0"/>
          </a:p>
        </p:txBody>
      </p:sp>
      <p:pic>
        <p:nvPicPr>
          <p:cNvPr id="32771" name="Picture Placeholder 4" descr="chou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385" b="19385"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8649EB06-D078-7349-ACA8-1515DDCC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76938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2"/>
    </mc:Choice>
    <mc:Fallback xmlns="">
      <p:transition spd="slow" advTm="79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971600" y="4869160"/>
            <a:ext cx="5486400" cy="566738"/>
          </a:xfrm>
        </p:spPr>
        <p:txBody>
          <a:bodyPr/>
          <a:lstStyle/>
          <a:p>
            <a:pPr algn="ctr" eaLnBrk="1" hangingPunct="1"/>
            <a:r>
              <a:rPr lang="en-US" sz="4000" dirty="0"/>
              <a:t>la </a:t>
            </a:r>
            <a:r>
              <a:rPr lang="en-US" sz="4000" dirty="0" err="1"/>
              <a:t>frâse</a:t>
            </a:r>
            <a:r>
              <a:rPr lang="en-US" sz="4000" dirty="0"/>
              <a:t>/ les </a:t>
            </a:r>
            <a:r>
              <a:rPr lang="en-US" sz="4000" dirty="0" err="1"/>
              <a:t>frâses</a:t>
            </a:r>
            <a:endParaRPr lang="en-US" sz="4000" dirty="0"/>
          </a:p>
        </p:txBody>
      </p:sp>
      <p:pic>
        <p:nvPicPr>
          <p:cNvPr id="5123" name="Picture Placeholder 7" descr="fraise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EE62700A-7F82-2745-BE3E-3CC64685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34076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6"/>
    </mc:Choice>
    <mc:Fallback xmlns="">
      <p:transition spd="slow" advTm="991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792288" y="5157192"/>
            <a:ext cx="6380112" cy="282154"/>
          </a:xfrm>
        </p:spPr>
        <p:txBody>
          <a:bodyPr/>
          <a:lstStyle/>
          <a:p>
            <a:pPr eaLnBrk="1" hangingPunct="1"/>
            <a:r>
              <a:rPr lang="en-US" sz="4000" dirty="0" err="1"/>
              <a:t>lé</a:t>
            </a:r>
            <a:r>
              <a:rPr lang="en-US" sz="4000" dirty="0"/>
              <a:t> chou-</a:t>
            </a:r>
            <a:r>
              <a:rPr lang="en-US" sz="4000" dirty="0" err="1"/>
              <a:t>flieur</a:t>
            </a:r>
            <a:endParaRPr lang="en-US" sz="4000" dirty="0"/>
          </a:p>
        </p:txBody>
      </p:sp>
      <p:pic>
        <p:nvPicPr>
          <p:cNvPr id="33795" name="Picture Placeholder 4" descr="choux_fleu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30" b="2930"/>
          <a:stretch>
            <a:fillRect/>
          </a:stretch>
        </p:blipFill>
        <p:spPr>
          <a:xfrm>
            <a:off x="1828800" y="524538"/>
            <a:ext cx="5486400" cy="4114800"/>
          </a:xfr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CEEED848-2047-A943-B90F-2A3CE972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572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8"/>
    </mc:Choice>
    <mc:Fallback xmlns="">
      <p:transition spd="slow" advTm="894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2288" y="5068887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 err="1"/>
              <a:t>lé</a:t>
            </a:r>
            <a:r>
              <a:rPr lang="en-US" sz="4000" dirty="0"/>
              <a:t> </a:t>
            </a:r>
            <a:r>
              <a:rPr lang="en-US" sz="4000" dirty="0" err="1"/>
              <a:t>brécolîn</a:t>
            </a:r>
            <a:endParaRPr lang="en-US" sz="4000" dirty="0"/>
          </a:p>
        </p:txBody>
      </p:sp>
      <p:pic>
        <p:nvPicPr>
          <p:cNvPr id="34819" name="Picture Placeholder 4" descr="Brocoli_DC_t_8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66" b="2666"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B8A93393-E027-B645-A68C-4E3BB399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76938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0"/>
    </mc:Choice>
    <mc:Fallback xmlns="">
      <p:transition spd="slow" advTm="965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619672" y="5085184"/>
            <a:ext cx="6480720" cy="566738"/>
          </a:xfrm>
        </p:spPr>
        <p:txBody>
          <a:bodyPr/>
          <a:lstStyle/>
          <a:p>
            <a:pPr eaLnBrk="1" hangingPunct="1"/>
            <a:r>
              <a:rPr lang="en-US" sz="4000" dirty="0" err="1"/>
              <a:t>l’ouongnon</a:t>
            </a:r>
            <a:r>
              <a:rPr lang="en-US" sz="4000" dirty="0"/>
              <a:t>/ les </a:t>
            </a:r>
            <a:r>
              <a:rPr lang="en-US" sz="4000" dirty="0" err="1"/>
              <a:t>ouongnons</a:t>
            </a:r>
            <a:endParaRPr lang="en-US" sz="4000" dirty="0"/>
          </a:p>
        </p:txBody>
      </p:sp>
      <p:pic>
        <p:nvPicPr>
          <p:cNvPr id="37891" name="Picture Placeholder 4" descr="oignon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7" b="1637"/>
          <a:stretch>
            <a:fillRect/>
          </a:stretch>
        </p:blipFill>
        <p:spPr>
          <a:xfrm>
            <a:off x="1610381" y="691841"/>
            <a:ext cx="5486400" cy="4114800"/>
          </a:xfr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F71627A2-41FF-4B4D-A4C7-9A2DBD3A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34076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3"/>
    </mc:Choice>
    <mc:Fallback xmlns="">
      <p:transition spd="slow" advTm="9413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l’ail</a:t>
            </a:r>
            <a:endParaRPr lang="en-US" sz="4000" dirty="0"/>
          </a:p>
        </p:txBody>
      </p:sp>
      <p:pic>
        <p:nvPicPr>
          <p:cNvPr id="38915" name="Picture Placeholder 4" descr="ai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45D966AC-98B4-0744-9577-12900802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86873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8"/>
    </mc:Choice>
    <mc:Fallback xmlns="">
      <p:transition spd="slow" advTm="528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lé</a:t>
            </a:r>
            <a:r>
              <a:rPr lang="en-US" sz="4000" dirty="0"/>
              <a:t> </a:t>
            </a:r>
            <a:r>
              <a:rPr lang="en-US" sz="4000" dirty="0" err="1"/>
              <a:t>champîngnon</a:t>
            </a:r>
            <a:r>
              <a:rPr lang="en-US" sz="4000" dirty="0"/>
              <a:t>/ les </a:t>
            </a:r>
            <a:r>
              <a:rPr lang="en-US" sz="4000" dirty="0" err="1"/>
              <a:t>champîngnons</a:t>
            </a:r>
            <a:endParaRPr lang="en-US" sz="4000" dirty="0"/>
          </a:p>
        </p:txBody>
      </p:sp>
      <p:pic>
        <p:nvPicPr>
          <p:cNvPr id="39940" name="Picture 2" descr="http://www.topnews.in/health/files/Mushroom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716" b="8716"/>
          <a:stretch>
            <a:fillRect/>
          </a:stretch>
        </p:blipFill>
        <p:spPr>
          <a:xfrm>
            <a:off x="1792288" y="612775"/>
            <a:ext cx="4684712" cy="3513138"/>
          </a:xfrm>
          <a:noFill/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3B23557B-CFF3-C444-81C1-D4B2C6C9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20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6"/>
    </mc:Choice>
    <mc:Fallback xmlns="">
      <p:transition spd="slow" advTm="10686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596952" y="4941168"/>
            <a:ext cx="4681736" cy="426170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cocombre</a:t>
            </a:r>
            <a:r>
              <a:rPr lang="en-US" sz="4000" dirty="0"/>
              <a:t> / les </a:t>
            </a:r>
            <a:r>
              <a:rPr lang="en-US" sz="4000" dirty="0" err="1"/>
              <a:t>cocombres</a:t>
            </a:r>
            <a:endParaRPr lang="en-US" sz="4000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3B23557B-CFF3-C444-81C1-D4B2C6C9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20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265AD3D-8186-BA47-A919-570971DA7E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r="4795"/>
          <a:stretch>
            <a:fillRect/>
          </a:stretch>
        </p:blipFill>
        <p:spPr>
          <a:xfrm>
            <a:off x="2596952" y="620688"/>
            <a:ext cx="4363888" cy="3272916"/>
          </a:xfrm>
        </p:spPr>
      </p:pic>
    </p:spTree>
    <p:extLst>
      <p:ext uri="{BB962C8B-B14F-4D97-AF65-F5344CB8AC3E}">
        <p14:creationId xmlns:p14="http://schemas.microsoft.com/office/powerpoint/2010/main" val="7963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6"/>
    </mc:Choice>
    <mc:Fallback xmlns="">
      <p:transition spd="slow" advTm="10686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3B23557B-CFF3-C444-81C1-D4B2C6C9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20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BB7A988-50D5-FE42-8AC6-3DB0F3C0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4591821"/>
            <a:ext cx="5486400" cy="566738"/>
          </a:xfrm>
        </p:spPr>
        <p:txBody>
          <a:bodyPr/>
          <a:lstStyle/>
          <a:p>
            <a:r>
              <a:rPr lang="en-US" sz="4000" dirty="0"/>
              <a:t>la </a:t>
            </a:r>
            <a:r>
              <a:rPr lang="en-US" sz="4000" dirty="0" err="1"/>
              <a:t>bette</a:t>
            </a:r>
            <a:r>
              <a:rPr lang="en-US" sz="4000" dirty="0"/>
              <a:t>/ les </a:t>
            </a:r>
            <a:r>
              <a:rPr lang="en-US" sz="4000" dirty="0" err="1"/>
              <a:t>bettes</a:t>
            </a:r>
            <a:r>
              <a:rPr lang="en-US" sz="4000" dirty="0"/>
              <a:t> 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2A5CB84-581D-D94F-93A0-9094A29F53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2555776" y="1196752"/>
            <a:ext cx="4104456" cy="3078342"/>
          </a:xfrm>
        </p:spPr>
      </p:pic>
    </p:spTree>
    <p:extLst>
      <p:ext uri="{BB962C8B-B14F-4D97-AF65-F5344CB8AC3E}">
        <p14:creationId xmlns:p14="http://schemas.microsoft.com/office/powerpoint/2010/main" val="38745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6"/>
    </mc:Choice>
    <mc:Fallback xmlns="">
      <p:transition spd="slow" advTm="1068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792288" y="5078713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 err="1"/>
              <a:t>lé</a:t>
            </a:r>
            <a:r>
              <a:rPr lang="en-US" sz="4000" dirty="0"/>
              <a:t> </a:t>
            </a:r>
            <a:r>
              <a:rPr lang="en-US" sz="4000" dirty="0" err="1"/>
              <a:t>pînment</a:t>
            </a:r>
            <a:r>
              <a:rPr lang="en-US" sz="4000" dirty="0"/>
              <a:t>/ les </a:t>
            </a:r>
            <a:r>
              <a:rPr lang="en-US" sz="4000" dirty="0" err="1"/>
              <a:t>pînments</a:t>
            </a:r>
            <a:endParaRPr lang="en-US" sz="4000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3B23557B-CFF3-C444-81C1-D4B2C6C9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202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B3447C-A5F0-1C47-8B39-B7D520811B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95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6"/>
    </mc:Choice>
    <mc:Fallback xmlns="">
      <p:transition spd="slow" advTm="1068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52B6-CBC7-F24F-95F5-D5F25EAD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DDE1F-58A0-8848-A5AD-1D93FFB91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332656"/>
            <a:ext cx="5486400" cy="4114800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F3FC4-0867-6042-9610-AB1976CD4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F9BE3C15-0752-AE45-8808-EC53B8E3D468}"/>
              </a:ext>
            </a:extLst>
          </p:cNvPr>
          <p:cNvSpPr txBox="1"/>
          <p:nvPr/>
        </p:nvSpPr>
        <p:spPr>
          <a:xfrm>
            <a:off x="1907704" y="476672"/>
            <a:ext cx="5976664" cy="545973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D’vine les mots et </a:t>
            </a:r>
            <a:r>
              <a:rPr lang="fr-BE" sz="28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tradui</a:t>
            </a: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i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a. La coc_ _ _ _ _  = </a:t>
            </a:r>
            <a:r>
              <a:rPr lang="fr-BE" sz="2800" i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cucumber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b. L’a_ _ = 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c. Lé cham_ _ _ </a:t>
            </a:r>
            <a:r>
              <a:rPr lang="fr-BE" sz="28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 _ = 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d. Lé </a:t>
            </a:r>
            <a:r>
              <a:rPr lang="fr-BE" sz="28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tch</a:t>
            </a: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 _ _  = 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e. La n_ _ _ _ x = 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fr-BE" sz="28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L’ap</a:t>
            </a: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 _ </a:t>
            </a:r>
            <a:r>
              <a:rPr lang="fr-BE" sz="28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cot</a:t>
            </a: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g. Le </a:t>
            </a:r>
            <a:r>
              <a:rPr lang="fr-BE" sz="28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 _ _ </a:t>
            </a:r>
            <a:r>
              <a:rPr lang="fr-BE" sz="28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emous</a:t>
            </a: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 _ = 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h. Lé m’l_ _  =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94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8959-E71E-D040-ABCF-BBD6A168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AAE47-5C0A-9B4E-87E7-6141DC610E6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39FA4-FB89-DE4C-8DB4-104052CBC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5B40D517-73EE-D547-A7B0-C219144F7AC0}"/>
              </a:ext>
            </a:extLst>
          </p:cNvPr>
          <p:cNvSpPr txBox="1"/>
          <p:nvPr/>
        </p:nvSpPr>
        <p:spPr>
          <a:xfrm>
            <a:off x="1792288" y="600198"/>
            <a:ext cx="4968552" cy="58653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4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Chèrche</a:t>
            </a:r>
            <a:r>
              <a:rPr lang="en-GB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l’êtrangi</a:t>
            </a:r>
            <a:r>
              <a:rPr lang="en-GB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[odd one out]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apricot</a:t>
            </a:r>
            <a:r>
              <a:rPr lang="fr-FR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pomme – pêche – caboche = 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tonmate</a:t>
            </a:r>
            <a:r>
              <a:rPr lang="fr-FR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limon – laitue – salade =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orange – pamplemousse – limon – </a:t>
            </a:r>
            <a:r>
              <a:rPr lang="fr-FR" sz="24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nouaix</a:t>
            </a:r>
            <a:r>
              <a:rPr lang="fr-FR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frâse</a:t>
            </a:r>
            <a:r>
              <a:rPr lang="fr-FR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r-FR" sz="24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ouognon</a:t>
            </a:r>
            <a:r>
              <a:rPr lang="fr-FR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ail – </a:t>
            </a:r>
            <a:r>
              <a:rPr lang="fr-FR" sz="24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pînment</a:t>
            </a:r>
            <a:r>
              <a:rPr lang="fr-FR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ail - pamplemousse – limon – </a:t>
            </a:r>
            <a:r>
              <a:rPr lang="fr-FR" sz="24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tchoeu</a:t>
            </a:r>
            <a:r>
              <a:rPr lang="fr-FR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paithe</a:t>
            </a:r>
            <a:r>
              <a:rPr lang="fr-FR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pomme – betterave – </a:t>
            </a:r>
            <a:r>
              <a:rPr lang="fr-FR" sz="2400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apricot</a:t>
            </a:r>
            <a:r>
              <a:rPr lang="fr-FR" sz="24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9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99592" y="5529262"/>
            <a:ext cx="7031372" cy="566738"/>
          </a:xfrm>
        </p:spPr>
        <p:txBody>
          <a:bodyPr/>
          <a:lstStyle/>
          <a:p>
            <a:pPr algn="ctr" eaLnBrk="1" hangingPunct="1"/>
            <a:r>
              <a:rPr lang="en-US" sz="4000" dirty="0" err="1"/>
              <a:t>lé</a:t>
            </a:r>
            <a:r>
              <a:rPr lang="en-US" sz="4000" dirty="0"/>
              <a:t> </a:t>
            </a:r>
            <a:r>
              <a:rPr lang="en-US" sz="4000" dirty="0" err="1"/>
              <a:t>tchoeu</a:t>
            </a:r>
            <a:r>
              <a:rPr lang="en-US" sz="4000" dirty="0"/>
              <a:t> (</a:t>
            </a:r>
            <a:r>
              <a:rPr lang="en-US" sz="4000" dirty="0" err="1"/>
              <a:t>ou</a:t>
            </a:r>
            <a:r>
              <a:rPr lang="en-US" sz="4000" dirty="0"/>
              <a:t> </a:t>
            </a:r>
            <a:r>
              <a:rPr lang="en-US" sz="4000" dirty="0" err="1"/>
              <a:t>lé</a:t>
            </a:r>
            <a:r>
              <a:rPr lang="en-US" sz="4000" dirty="0"/>
              <a:t> </a:t>
            </a:r>
            <a:r>
              <a:rPr lang="en-US" sz="4000" dirty="0" err="1"/>
              <a:t>tchoeur</a:t>
            </a:r>
            <a:r>
              <a:rPr lang="en-US" sz="4000" dirty="0"/>
              <a:t>)/ les </a:t>
            </a:r>
            <a:r>
              <a:rPr lang="en-US" sz="4000" dirty="0" err="1"/>
              <a:t>tchoeurs</a:t>
            </a:r>
            <a:endParaRPr lang="en-US" sz="4000" dirty="0"/>
          </a:p>
        </p:txBody>
      </p:sp>
      <p:pic>
        <p:nvPicPr>
          <p:cNvPr id="6147" name="Picture Placeholder 4" descr="cerises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31" r="1431"/>
          <a:stretch>
            <a:fillRect/>
          </a:stretch>
        </p:blipFill>
        <p:spPr>
          <a:xfrm>
            <a:off x="1403648" y="548680"/>
            <a:ext cx="5486400" cy="4114800"/>
          </a:xfr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2790ED03-9D5E-A849-BA0A-886D49C4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0960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1"/>
    </mc:Choice>
    <mc:Fallback xmlns="">
      <p:transition spd="slow" advTm="903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3DE0-B7E7-2841-9662-476F8038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Lot’tie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C02A6-3F11-4142-9C5A-260430B47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Dessîne</a:t>
            </a:r>
            <a:r>
              <a:rPr lang="en-US" dirty="0"/>
              <a:t> </a:t>
            </a:r>
            <a:r>
              <a:rPr lang="en-US" dirty="0" err="1"/>
              <a:t>chîn</a:t>
            </a:r>
            <a:r>
              <a:rPr lang="en-US" dirty="0"/>
              <a:t> frits et </a:t>
            </a:r>
            <a:r>
              <a:rPr lang="en-US" dirty="0" err="1"/>
              <a:t>lédgeumes</a:t>
            </a:r>
            <a:r>
              <a:rPr lang="en-US" dirty="0"/>
              <a:t>. </a:t>
            </a:r>
            <a:r>
              <a:rPr lang="en-US" dirty="0" err="1"/>
              <a:t>Êcoute</a:t>
            </a:r>
            <a:r>
              <a:rPr lang="en-US" dirty="0"/>
              <a:t> et di “</a:t>
            </a:r>
            <a:r>
              <a:rPr lang="en-US" dirty="0" err="1"/>
              <a:t>lot’tie</a:t>
            </a:r>
            <a:r>
              <a:rPr lang="en-US" dirty="0"/>
              <a:t>” 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’ as </a:t>
            </a:r>
            <a:r>
              <a:rPr lang="en-US" dirty="0" err="1"/>
              <a:t>crouaîsi</a:t>
            </a:r>
            <a:r>
              <a:rPr lang="en-US" dirty="0"/>
              <a:t> les 5 </a:t>
            </a:r>
            <a:r>
              <a:rPr lang="en-US" dirty="0" err="1"/>
              <a:t>dessîns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ta </a:t>
            </a:r>
            <a:r>
              <a:rPr lang="en-US" dirty="0" err="1"/>
              <a:t>fielle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0401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91680" y="5517232"/>
            <a:ext cx="6596136" cy="432048"/>
          </a:xfrm>
        </p:spPr>
        <p:txBody>
          <a:bodyPr/>
          <a:lstStyle/>
          <a:p>
            <a:pPr eaLnBrk="1" hangingPunct="1"/>
            <a:br>
              <a:rPr lang="en-US" sz="4000" dirty="0"/>
            </a:br>
            <a:r>
              <a:rPr lang="en-US" sz="4000" dirty="0"/>
              <a:t>la </a:t>
            </a:r>
            <a:r>
              <a:rPr lang="en-US" sz="4000" dirty="0" err="1"/>
              <a:t>frambouaise</a:t>
            </a:r>
            <a:r>
              <a:rPr lang="en-US" sz="4000" dirty="0"/>
              <a:t> / les </a:t>
            </a:r>
            <a:r>
              <a:rPr lang="en-US" sz="4000" dirty="0" err="1"/>
              <a:t>frambouaises</a:t>
            </a:r>
            <a:endParaRPr lang="en-US" sz="4000" dirty="0"/>
          </a:p>
        </p:txBody>
      </p:sp>
      <p:pic>
        <p:nvPicPr>
          <p:cNvPr id="7171" name="Picture Placeholder 4" descr="framboise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626" b="25626"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F028FF23-1CBC-5443-8427-FDE0609A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960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3"/>
    </mc:Choice>
    <mc:Fallback xmlns="">
      <p:transition spd="slow" advTm="113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2288" y="5373216"/>
            <a:ext cx="6596136" cy="432048"/>
          </a:xfrm>
        </p:spPr>
        <p:txBody>
          <a:bodyPr/>
          <a:lstStyle/>
          <a:p>
            <a:pPr eaLnBrk="1" hangingPunct="1"/>
            <a:br>
              <a:rPr lang="en-US" sz="4000" dirty="0"/>
            </a:br>
            <a:r>
              <a:rPr lang="en-US" sz="4000" dirty="0" err="1"/>
              <a:t>lé</a:t>
            </a:r>
            <a:r>
              <a:rPr lang="en-US" sz="4000" dirty="0"/>
              <a:t> </a:t>
            </a:r>
            <a:r>
              <a:rPr lang="en-US" sz="4000" dirty="0" err="1"/>
              <a:t>pamplemousse</a:t>
            </a:r>
            <a:r>
              <a:rPr lang="en-US" sz="4000" dirty="0"/>
              <a:t> (or </a:t>
            </a:r>
            <a:r>
              <a:rPr lang="en-US" sz="4000" dirty="0" err="1"/>
              <a:t>lé</a:t>
            </a:r>
            <a:r>
              <a:rPr lang="en-US" sz="4000" dirty="0"/>
              <a:t> </a:t>
            </a:r>
            <a:r>
              <a:rPr lang="en-US" sz="4000" dirty="0" err="1"/>
              <a:t>pampl’yemousse</a:t>
            </a:r>
            <a:r>
              <a:rPr lang="en-US" sz="4000" dirty="0"/>
              <a:t>) 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F028FF23-1CBC-5443-8427-FDE0609A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960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8DE9A9-D1CB-C748-AB32-170E0FCB25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b="5729"/>
          <a:stretch>
            <a:fillRect/>
          </a:stretch>
        </p:blipFill>
        <p:spPr>
          <a:xfrm>
            <a:off x="1828800" y="332656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7320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3"/>
    </mc:Choice>
    <mc:Fallback xmlns="">
      <p:transition spd="slow" advTm="853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pêche</a:t>
            </a:r>
            <a:r>
              <a:rPr lang="en-US" sz="4000" dirty="0"/>
              <a:t>/ les </a:t>
            </a:r>
            <a:r>
              <a:rPr lang="en-US" sz="4000" dirty="0" err="1"/>
              <a:t>pêches</a:t>
            </a:r>
            <a:endParaRPr lang="en-US" sz="4000" dirty="0"/>
          </a:p>
        </p:txBody>
      </p:sp>
      <p:pic>
        <p:nvPicPr>
          <p:cNvPr id="8195" name="Picture Placeholder 4" descr="_peches_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4F600652-60EC-AF42-B1F1-4013DD3B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69429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0"/>
    </mc:Choice>
    <mc:Fallback xmlns="">
      <p:transition spd="slow" advTm="72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 err="1"/>
              <a:t>l’apricot</a:t>
            </a:r>
            <a:r>
              <a:rPr lang="en-US" sz="4000" dirty="0"/>
              <a:t>/ l’s apricots</a:t>
            </a:r>
          </a:p>
        </p:txBody>
      </p:sp>
      <p:pic>
        <p:nvPicPr>
          <p:cNvPr id="9219" name="Picture Placeholder 4" descr="abricots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24" r="5624"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DDCC40B9-B1CD-E14E-9E2B-92CBDA37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00062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1"/>
    </mc:Choice>
    <mc:Fallback xmlns="">
      <p:transition spd="slow" advTm="856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566738"/>
          </a:xfrm>
        </p:spPr>
        <p:txBody>
          <a:bodyPr/>
          <a:lstStyle/>
          <a:p>
            <a:pPr eaLnBrk="1" hangingPunct="1"/>
            <a:r>
              <a:rPr lang="en-US" sz="4000" dirty="0"/>
              <a:t>la </a:t>
            </a:r>
            <a:r>
              <a:rPr lang="en-US" sz="4000" dirty="0" err="1"/>
              <a:t>pomme</a:t>
            </a:r>
            <a:r>
              <a:rPr lang="en-US" sz="4000" dirty="0"/>
              <a:t> / les pommes</a:t>
            </a:r>
          </a:p>
        </p:txBody>
      </p:sp>
      <p:pic>
        <p:nvPicPr>
          <p:cNvPr id="10243" name="Picture Placeholder 4" descr="une pomm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46" b="7446"/>
          <a:stretch>
            <a:fillRect/>
          </a:stretch>
        </p:blipFill>
        <p:spPr/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88BE6958-706B-5D44-83B4-CBBDCF6E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76938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7"/>
    </mc:Choice>
    <mc:Fallback xmlns="">
      <p:transition spd="slow" advTm="675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44F7B324-AAB7-9740-BD00-1EC515A4A114}" vid="{1FD6FE8E-B249-3741-A5F6-541C3FD0A9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332</Words>
  <Application>Microsoft Macintosh PowerPoint</Application>
  <PresentationFormat>On-screen Show (4:3)</PresentationFormat>
  <Paragraphs>57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Comic Sans MS</vt:lpstr>
      <vt:lpstr>Office Theme</vt:lpstr>
      <vt:lpstr>Les frits et les lédgeunmes</vt:lpstr>
      <vt:lpstr>les frits (fruits)</vt:lpstr>
      <vt:lpstr>la frâse/ les frâses</vt:lpstr>
      <vt:lpstr>lé tchoeu (ou lé tchoeur)/ les tchoeurs</vt:lpstr>
      <vt:lpstr> la frambouaise / les frambouaises</vt:lpstr>
      <vt:lpstr> lé pamplemousse (or lé pampl’yemousse) </vt:lpstr>
      <vt:lpstr>la pêche/ les pêches</vt:lpstr>
      <vt:lpstr>l’apricot/ l’s apricots</vt:lpstr>
      <vt:lpstr>la pomme / les pommes</vt:lpstr>
      <vt:lpstr>la paithe/ les paithes</vt:lpstr>
      <vt:lpstr>la mangue/ les mangues</vt:lpstr>
      <vt:lpstr>l’ananas/ l’s ananas</vt:lpstr>
      <vt:lpstr>la cocannette / les cocannettes</vt:lpstr>
      <vt:lpstr>lé vèrjus </vt:lpstr>
      <vt:lpstr>la banane/ les bananes</vt:lpstr>
      <vt:lpstr>l’orange/ l’s oranges</vt:lpstr>
      <vt:lpstr>lé limon/ les limons</vt:lpstr>
      <vt:lpstr>la preune/ les preunes </vt:lpstr>
      <vt:lpstr>lé m’lon/ les m’lons </vt:lpstr>
      <vt:lpstr>la tonmate/ les tonmates</vt:lpstr>
      <vt:lpstr>La codrette/ les codrettes</vt:lpstr>
      <vt:lpstr>la nouaix/ les nouaix</vt:lpstr>
      <vt:lpstr>les lédgeunmes (vegetables)</vt:lpstr>
      <vt:lpstr>la patate/ les patates</vt:lpstr>
      <vt:lpstr>les pais d’mai</vt:lpstr>
      <vt:lpstr>lé pouothé</vt:lpstr>
      <vt:lpstr>la cârotte/ les cârottes</vt:lpstr>
      <vt:lpstr>les pais ronds</vt:lpstr>
      <vt:lpstr>la caboche</vt:lpstr>
      <vt:lpstr>lé chou-flieur</vt:lpstr>
      <vt:lpstr>lé brécolîn</vt:lpstr>
      <vt:lpstr>l’ouongnon/ les ouongnons</vt:lpstr>
      <vt:lpstr>l’ail</vt:lpstr>
      <vt:lpstr>lé champîngnon/ les champîngnons</vt:lpstr>
      <vt:lpstr>la cocombre / les cocombres</vt:lpstr>
      <vt:lpstr>la bette/ les bettes </vt:lpstr>
      <vt:lpstr>lé pînment/ les pînments</vt:lpstr>
      <vt:lpstr>PowerPoint Presentation</vt:lpstr>
      <vt:lpstr>PowerPoint Presentation</vt:lpstr>
      <vt:lpstr>Lot’tie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frits (fruits)</dc:title>
  <dc:creator>Aline Cattermole</dc:creator>
  <cp:lastModifiedBy>Aline Cattermole</cp:lastModifiedBy>
  <cp:revision>31</cp:revision>
  <dcterms:created xsi:type="dcterms:W3CDTF">2020-07-03T12:29:38Z</dcterms:created>
  <dcterms:modified xsi:type="dcterms:W3CDTF">2023-04-18T08:23:55Z</dcterms:modified>
</cp:coreProperties>
</file>